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 id="2147483950" r:id="rId5"/>
    <p:sldMasterId id="2147483957" r:id="rId6"/>
    <p:sldMasterId id="2147483970" r:id="rId7"/>
    <p:sldMasterId id="2147483981" r:id="rId8"/>
    <p:sldMasterId id="2147484005" r:id="rId9"/>
    <p:sldMasterId id="2147484039" r:id="rId10"/>
    <p:sldMasterId id="2147484051" r:id="rId11"/>
    <p:sldMasterId id="2147484072" r:id="rId12"/>
    <p:sldMasterId id="2147484093" r:id="rId13"/>
    <p:sldMasterId id="2147484105" r:id="rId14"/>
  </p:sldMasterIdLst>
  <p:notesMasterIdLst>
    <p:notesMasterId r:id="rId31"/>
  </p:notesMasterIdLst>
  <p:handoutMasterIdLst>
    <p:handoutMasterId r:id="rId32"/>
  </p:handoutMasterIdLst>
  <p:sldIdLst>
    <p:sldId id="3919" r:id="rId15"/>
    <p:sldId id="3921" r:id="rId16"/>
    <p:sldId id="276" r:id="rId17"/>
    <p:sldId id="285" r:id="rId18"/>
    <p:sldId id="4105" r:id="rId19"/>
    <p:sldId id="275" r:id="rId20"/>
    <p:sldId id="277" r:id="rId21"/>
    <p:sldId id="2147376052" r:id="rId22"/>
    <p:sldId id="2147376053" r:id="rId23"/>
    <p:sldId id="3923" r:id="rId24"/>
    <p:sldId id="2147376056" r:id="rId25"/>
    <p:sldId id="2147376055" r:id="rId26"/>
    <p:sldId id="3924" r:id="rId27"/>
    <p:sldId id="4073" r:id="rId28"/>
    <p:sldId id="280" r:id="rId29"/>
    <p:sldId id="328" r:id="rId30"/>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Primary DG Presentation" id="{AE10FA5C-D1F3-4D6C-B625-8C280048BA34}">
          <p14:sldIdLst>
            <p14:sldId id="3919"/>
            <p14:sldId id="3921"/>
            <p14:sldId id="276"/>
            <p14:sldId id="285"/>
            <p14:sldId id="4105"/>
            <p14:sldId id="275"/>
            <p14:sldId id="277"/>
            <p14:sldId id="2147376052"/>
            <p14:sldId id="2147376053"/>
            <p14:sldId id="3923"/>
            <p14:sldId id="2147376056"/>
            <p14:sldId id="2147376055"/>
            <p14:sldId id="3924"/>
            <p14:sldId id="4073"/>
            <p14:sldId id="280"/>
            <p14:sldId id="328"/>
          </p14:sldIdLst>
        </p14:section>
      </p14:sectionLst>
    </p:ex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nhard Hufenbach" initials="BH" lastIdx="5" clrIdx="0">
    <p:extLst>
      <p:ext uri="{19B8F6BF-5375-455C-9EA6-DF929625EA0E}">
        <p15:presenceInfo xmlns:p15="http://schemas.microsoft.com/office/powerpoint/2012/main" userId="S-1-5-21-3877897231-801669177-1469586255-24968" providerId="AD"/>
      </p:ext>
    </p:extLst>
  </p:cmAuthor>
  <p:cmAuthor id="2" name="Clare Mattok" initials="CM" lastIdx="9" clrIdx="1">
    <p:extLst>
      <p:ext uri="{19B8F6BF-5375-455C-9EA6-DF929625EA0E}">
        <p15:presenceInfo xmlns:p15="http://schemas.microsoft.com/office/powerpoint/2012/main" userId="S::Clare.Mattok@esa.int::2d12c491-c2df-49c7-921e-e6ad857957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FFCC4E"/>
    <a:srgbClr val="D9D9D9"/>
    <a:srgbClr val="8197A6"/>
    <a:srgbClr val="F1666A"/>
    <a:srgbClr val="053249"/>
    <a:srgbClr val="003249"/>
    <a:srgbClr val="335E6F"/>
    <a:srgbClr val="006196"/>
    <a:srgbClr val="6DCFF6"/>
    <a:srgbClr val="76C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57" autoAdjust="0"/>
    <p:restoredTop sz="83504" autoAdjust="0"/>
  </p:normalViewPr>
  <p:slideViewPr>
    <p:cSldViewPr snapToGrid="0">
      <p:cViewPr varScale="1">
        <p:scale>
          <a:sx n="104" d="100"/>
          <a:sy n="104" d="100"/>
        </p:scale>
        <p:origin x="1478" y="110"/>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96"/>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tro Giordano" userId="dad870fe-8760-4910-9083-f5fbd0e35b4f" providerId="ADAL" clId="{DE21FFEB-95CF-4271-A496-C325E5E210AA}"/>
    <pc:docChg chg="undo custSel addSld delSld modSld modSection">
      <pc:chgData name="Pietro Giordano" userId="dad870fe-8760-4910-9083-f5fbd0e35b4f" providerId="ADAL" clId="{DE21FFEB-95CF-4271-A496-C325E5E210AA}" dt="2023-08-16T12:20:35.602" v="4285" actId="14100"/>
      <pc:docMkLst>
        <pc:docMk/>
      </pc:docMkLst>
      <pc:sldChg chg="modNotesTx">
        <pc:chgData name="Pietro Giordano" userId="dad870fe-8760-4910-9083-f5fbd0e35b4f" providerId="ADAL" clId="{DE21FFEB-95CF-4271-A496-C325E5E210AA}" dt="2023-08-16T08:58:28.325" v="1841" actId="20577"/>
        <pc:sldMkLst>
          <pc:docMk/>
          <pc:sldMk cId="1174729237" sldId="275"/>
        </pc:sldMkLst>
      </pc:sldChg>
      <pc:sldChg chg="modNotesTx">
        <pc:chgData name="Pietro Giordano" userId="dad870fe-8760-4910-9083-f5fbd0e35b4f" providerId="ADAL" clId="{DE21FFEB-95CF-4271-A496-C325E5E210AA}" dt="2023-08-16T08:50:26.456" v="1333" actId="20577"/>
        <pc:sldMkLst>
          <pc:docMk/>
          <pc:sldMk cId="159017324" sldId="276"/>
        </pc:sldMkLst>
      </pc:sldChg>
      <pc:sldChg chg="modNotesTx">
        <pc:chgData name="Pietro Giordano" userId="dad870fe-8760-4910-9083-f5fbd0e35b4f" providerId="ADAL" clId="{DE21FFEB-95CF-4271-A496-C325E5E210AA}" dt="2023-08-16T08:59:06.787" v="1997" actId="20577"/>
        <pc:sldMkLst>
          <pc:docMk/>
          <pc:sldMk cId="30724388" sldId="277"/>
        </pc:sldMkLst>
      </pc:sldChg>
      <pc:sldChg chg="modSp mod">
        <pc:chgData name="Pietro Giordano" userId="dad870fe-8760-4910-9083-f5fbd0e35b4f" providerId="ADAL" clId="{DE21FFEB-95CF-4271-A496-C325E5E210AA}" dt="2023-08-16T08:26:39.521" v="452" actId="108"/>
        <pc:sldMkLst>
          <pc:docMk/>
          <pc:sldMk cId="3002246591" sldId="280"/>
        </pc:sldMkLst>
        <pc:spChg chg="mod">
          <ac:chgData name="Pietro Giordano" userId="dad870fe-8760-4910-9083-f5fbd0e35b4f" providerId="ADAL" clId="{DE21FFEB-95CF-4271-A496-C325E5E210AA}" dt="2023-08-16T08:26:39.521" v="452" actId="108"/>
          <ac:spMkLst>
            <pc:docMk/>
            <pc:sldMk cId="3002246591" sldId="280"/>
            <ac:spMk id="6" creationId="{00000000-0000-0000-0000-000000000000}"/>
          </ac:spMkLst>
        </pc:spChg>
      </pc:sldChg>
      <pc:sldChg chg="del">
        <pc:chgData name="Pietro Giordano" userId="dad870fe-8760-4910-9083-f5fbd0e35b4f" providerId="ADAL" clId="{DE21FFEB-95CF-4271-A496-C325E5E210AA}" dt="2023-08-16T08:21:24.880" v="354" actId="2696"/>
        <pc:sldMkLst>
          <pc:docMk/>
          <pc:sldMk cId="1004143494" sldId="284"/>
        </pc:sldMkLst>
      </pc:sldChg>
      <pc:sldChg chg="modSp del mod">
        <pc:chgData name="Pietro Giordano" userId="dad870fe-8760-4910-9083-f5fbd0e35b4f" providerId="ADAL" clId="{DE21FFEB-95CF-4271-A496-C325E5E210AA}" dt="2023-08-16T12:09:31.367" v="3421" actId="47"/>
        <pc:sldMkLst>
          <pc:docMk/>
          <pc:sldMk cId="2565380667" sldId="286"/>
        </pc:sldMkLst>
        <pc:spChg chg="mod">
          <ac:chgData name="Pietro Giordano" userId="dad870fe-8760-4910-9083-f5fbd0e35b4f" providerId="ADAL" clId="{DE21FFEB-95CF-4271-A496-C325E5E210AA}" dt="2023-08-16T11:50:20.553" v="3289" actId="20577"/>
          <ac:spMkLst>
            <pc:docMk/>
            <pc:sldMk cId="2565380667" sldId="286"/>
            <ac:spMk id="4" creationId="{00000000-0000-0000-0000-000000000000}"/>
          </ac:spMkLst>
        </pc:spChg>
      </pc:sldChg>
      <pc:sldChg chg="del">
        <pc:chgData name="Pietro Giordano" userId="dad870fe-8760-4910-9083-f5fbd0e35b4f" providerId="ADAL" clId="{DE21FFEB-95CF-4271-A496-C325E5E210AA}" dt="2023-08-16T12:09:20.117" v="3420" actId="47"/>
        <pc:sldMkLst>
          <pc:docMk/>
          <pc:sldMk cId="1473211701" sldId="287"/>
        </pc:sldMkLst>
      </pc:sldChg>
      <pc:sldChg chg="modSp mod">
        <pc:chgData name="Pietro Giordano" userId="dad870fe-8760-4910-9083-f5fbd0e35b4f" providerId="ADAL" clId="{DE21FFEB-95CF-4271-A496-C325E5E210AA}" dt="2023-08-16T08:15:12.206" v="90" actId="6549"/>
        <pc:sldMkLst>
          <pc:docMk/>
          <pc:sldMk cId="1456564811" sldId="328"/>
        </pc:sldMkLst>
        <pc:spChg chg="mod">
          <ac:chgData name="Pietro Giordano" userId="dad870fe-8760-4910-9083-f5fbd0e35b4f" providerId="ADAL" clId="{DE21FFEB-95CF-4271-A496-C325E5E210AA}" dt="2023-08-16T08:15:12.206" v="90" actId="6549"/>
          <ac:spMkLst>
            <pc:docMk/>
            <pc:sldMk cId="1456564811" sldId="328"/>
            <ac:spMk id="6" creationId="{00000000-0000-0000-0000-000000000000}"/>
          </ac:spMkLst>
        </pc:spChg>
      </pc:sldChg>
      <pc:sldChg chg="modSp mod modAnim">
        <pc:chgData name="Pietro Giordano" userId="dad870fe-8760-4910-9083-f5fbd0e35b4f" providerId="ADAL" clId="{DE21FFEB-95CF-4271-A496-C325E5E210AA}" dt="2023-08-16T12:02:19.120" v="3405" actId="1076"/>
        <pc:sldMkLst>
          <pc:docMk/>
          <pc:sldMk cId="779882849" sldId="3919"/>
        </pc:sldMkLst>
        <pc:spChg chg="mod">
          <ac:chgData name="Pietro Giordano" userId="dad870fe-8760-4910-9083-f5fbd0e35b4f" providerId="ADAL" clId="{DE21FFEB-95CF-4271-A496-C325E5E210AA}" dt="2023-08-16T11:56:29.350" v="3360" actId="20577"/>
          <ac:spMkLst>
            <pc:docMk/>
            <pc:sldMk cId="779882849" sldId="3919"/>
            <ac:spMk id="3" creationId="{100F2D32-5EF2-4E93-9ECA-392E91964EF0}"/>
          </ac:spMkLst>
        </pc:spChg>
        <pc:spChg chg="mod">
          <ac:chgData name="Pietro Giordano" userId="dad870fe-8760-4910-9083-f5fbd0e35b4f" providerId="ADAL" clId="{DE21FFEB-95CF-4271-A496-C325E5E210AA}" dt="2023-08-16T12:02:19.120" v="3405" actId="1076"/>
          <ac:spMkLst>
            <pc:docMk/>
            <pc:sldMk cId="779882849" sldId="3919"/>
            <ac:spMk id="10" creationId="{0135BDA2-383E-472D-9C77-1A783085321F}"/>
          </ac:spMkLst>
        </pc:spChg>
        <pc:spChg chg="mod">
          <ac:chgData name="Pietro Giordano" userId="dad870fe-8760-4910-9083-f5fbd0e35b4f" providerId="ADAL" clId="{DE21FFEB-95CF-4271-A496-C325E5E210AA}" dt="2023-08-16T08:17:32.352" v="96" actId="14100"/>
          <ac:spMkLst>
            <pc:docMk/>
            <pc:sldMk cId="779882849" sldId="3919"/>
            <ac:spMk id="11" creationId="{E160265B-969F-5345-A6FA-2979D0DF3B62}"/>
          </ac:spMkLst>
        </pc:spChg>
      </pc:sldChg>
      <pc:sldChg chg="addSp delSp modSp mod delAnim modAnim modNotesTx">
        <pc:chgData name="Pietro Giordano" userId="dad870fe-8760-4910-9083-f5fbd0e35b4f" providerId="ADAL" clId="{DE21FFEB-95CF-4271-A496-C325E5E210AA}" dt="2023-08-16T08:49:02.244" v="1283" actId="20577"/>
        <pc:sldMkLst>
          <pc:docMk/>
          <pc:sldMk cId="4188547974" sldId="3921"/>
        </pc:sldMkLst>
        <pc:spChg chg="add mod">
          <ac:chgData name="Pietro Giordano" userId="dad870fe-8760-4910-9083-f5fbd0e35b4f" providerId="ADAL" clId="{DE21FFEB-95CF-4271-A496-C325E5E210AA}" dt="2023-08-16T08:45:20.432" v="462" actId="692"/>
          <ac:spMkLst>
            <pc:docMk/>
            <pc:sldMk cId="4188547974" sldId="3921"/>
            <ac:spMk id="3" creationId="{BA279562-45F0-F656-0F79-ACBCE29AABCC}"/>
          </ac:spMkLst>
        </pc:spChg>
        <pc:spChg chg="del">
          <ac:chgData name="Pietro Giordano" userId="dad870fe-8760-4910-9083-f5fbd0e35b4f" providerId="ADAL" clId="{DE21FFEB-95CF-4271-A496-C325E5E210AA}" dt="2023-08-16T08:15:41.846" v="91" actId="478"/>
          <ac:spMkLst>
            <pc:docMk/>
            <pc:sldMk cId="4188547974" sldId="3921"/>
            <ac:spMk id="5" creationId="{95A6292B-11AF-9638-F858-E684D2071258}"/>
          </ac:spMkLst>
        </pc:spChg>
      </pc:sldChg>
      <pc:sldChg chg="addSp delSp modSp add del mod modNotesTx">
        <pc:chgData name="Pietro Giordano" userId="dad870fe-8760-4910-9083-f5fbd0e35b4f" providerId="ADAL" clId="{DE21FFEB-95CF-4271-A496-C325E5E210AA}" dt="2023-08-16T12:19:07.030" v="4277" actId="20577"/>
        <pc:sldMkLst>
          <pc:docMk/>
          <pc:sldMk cId="2001162326" sldId="3923"/>
        </pc:sldMkLst>
        <pc:spChg chg="mod">
          <ac:chgData name="Pietro Giordano" userId="dad870fe-8760-4910-9083-f5fbd0e35b4f" providerId="ADAL" clId="{DE21FFEB-95CF-4271-A496-C325E5E210AA}" dt="2023-08-16T12:17:54.104" v="4174" actId="20577"/>
          <ac:spMkLst>
            <pc:docMk/>
            <pc:sldMk cId="2001162326" sldId="3923"/>
            <ac:spMk id="2" creationId="{00000000-0000-0000-0000-000000000000}"/>
          </ac:spMkLst>
        </pc:spChg>
        <pc:spChg chg="add del mod">
          <ac:chgData name="Pietro Giordano" userId="dad870fe-8760-4910-9083-f5fbd0e35b4f" providerId="ADAL" clId="{DE21FFEB-95CF-4271-A496-C325E5E210AA}" dt="2023-08-16T12:09:12.998" v="3419" actId="478"/>
          <ac:spMkLst>
            <pc:docMk/>
            <pc:sldMk cId="2001162326" sldId="3923"/>
            <ac:spMk id="4" creationId="{F06792F1-41E4-F26C-8C5B-65FC3BA1FED7}"/>
          </ac:spMkLst>
        </pc:spChg>
        <pc:spChg chg="del">
          <ac:chgData name="Pietro Giordano" userId="dad870fe-8760-4910-9083-f5fbd0e35b4f" providerId="ADAL" clId="{DE21FFEB-95CF-4271-A496-C325E5E210AA}" dt="2023-08-16T08:13:12.355" v="6" actId="478"/>
          <ac:spMkLst>
            <pc:docMk/>
            <pc:sldMk cId="2001162326" sldId="3923"/>
            <ac:spMk id="5" creationId="{8D2E2B55-ACBD-6253-EECA-034AD638F5C2}"/>
          </ac:spMkLst>
        </pc:spChg>
        <pc:spChg chg="del">
          <ac:chgData name="Pietro Giordano" userId="dad870fe-8760-4910-9083-f5fbd0e35b4f" providerId="ADAL" clId="{DE21FFEB-95CF-4271-A496-C325E5E210AA}" dt="2023-08-16T08:13:06.416" v="3" actId="478"/>
          <ac:spMkLst>
            <pc:docMk/>
            <pc:sldMk cId="2001162326" sldId="3923"/>
            <ac:spMk id="7" creationId="{85FEBDE5-E91A-2CE4-4BD6-DC39E03E33C9}"/>
          </ac:spMkLst>
        </pc:spChg>
        <pc:spChg chg="add mod">
          <ac:chgData name="Pietro Giordano" userId="dad870fe-8760-4910-9083-f5fbd0e35b4f" providerId="ADAL" clId="{DE21FFEB-95CF-4271-A496-C325E5E210AA}" dt="2023-08-16T12:18:52.571" v="4227" actId="20577"/>
          <ac:spMkLst>
            <pc:docMk/>
            <pc:sldMk cId="2001162326" sldId="3923"/>
            <ac:spMk id="7" creationId="{C9570996-2A57-1AC0-CB9C-38A9F2CE90CE}"/>
          </ac:spMkLst>
        </pc:spChg>
        <pc:spChg chg="del">
          <ac:chgData name="Pietro Giordano" userId="dad870fe-8760-4910-9083-f5fbd0e35b4f" providerId="ADAL" clId="{DE21FFEB-95CF-4271-A496-C325E5E210AA}" dt="2023-08-16T08:13:07.429" v="4" actId="478"/>
          <ac:spMkLst>
            <pc:docMk/>
            <pc:sldMk cId="2001162326" sldId="3923"/>
            <ac:spMk id="8" creationId="{757D7C77-94BB-FBE8-B538-1D473652C0C1}"/>
          </ac:spMkLst>
        </pc:spChg>
        <pc:spChg chg="del">
          <ac:chgData name="Pietro Giordano" userId="dad870fe-8760-4910-9083-f5fbd0e35b4f" providerId="ADAL" clId="{DE21FFEB-95CF-4271-A496-C325E5E210AA}" dt="2023-08-16T08:13:09.465" v="5" actId="478"/>
          <ac:spMkLst>
            <pc:docMk/>
            <pc:sldMk cId="2001162326" sldId="3923"/>
            <ac:spMk id="9" creationId="{A1DDF596-8E7F-7221-277C-361AD386D0A5}"/>
          </ac:spMkLst>
        </pc:spChg>
        <pc:spChg chg="add mod">
          <ac:chgData name="Pietro Giordano" userId="dad870fe-8760-4910-9083-f5fbd0e35b4f" providerId="ADAL" clId="{DE21FFEB-95CF-4271-A496-C325E5E210AA}" dt="2023-08-16T09:03:33.825" v="2537" actId="164"/>
          <ac:spMkLst>
            <pc:docMk/>
            <pc:sldMk cId="2001162326" sldId="3923"/>
            <ac:spMk id="12" creationId="{C552278D-CFC4-DBD8-0A70-6D3100B5FE66}"/>
          </ac:spMkLst>
        </pc:spChg>
        <pc:spChg chg="mod">
          <ac:chgData name="Pietro Giordano" userId="dad870fe-8760-4910-9083-f5fbd0e35b4f" providerId="ADAL" clId="{DE21FFEB-95CF-4271-A496-C325E5E210AA}" dt="2023-08-16T09:05:17.272" v="2576" actId="1076"/>
          <ac:spMkLst>
            <pc:docMk/>
            <pc:sldMk cId="2001162326" sldId="3923"/>
            <ac:spMk id="16" creationId="{1E32EEB5-0730-D2E1-E3CA-44ACD3C6FD3A}"/>
          </ac:spMkLst>
        </pc:spChg>
        <pc:spChg chg="mod">
          <ac:chgData name="Pietro Giordano" userId="dad870fe-8760-4910-9083-f5fbd0e35b4f" providerId="ADAL" clId="{DE21FFEB-95CF-4271-A496-C325E5E210AA}" dt="2023-08-16T09:05:05.713" v="2567" actId="20577"/>
          <ac:spMkLst>
            <pc:docMk/>
            <pc:sldMk cId="2001162326" sldId="3923"/>
            <ac:spMk id="19" creationId="{4D10BE9E-E700-B59D-16A7-F94523F34FBA}"/>
          </ac:spMkLst>
        </pc:spChg>
        <pc:spChg chg="mod">
          <ac:chgData name="Pietro Giordano" userId="dad870fe-8760-4910-9083-f5fbd0e35b4f" providerId="ADAL" clId="{DE21FFEB-95CF-4271-A496-C325E5E210AA}" dt="2023-08-16T09:05:12.109" v="2575" actId="20577"/>
          <ac:spMkLst>
            <pc:docMk/>
            <pc:sldMk cId="2001162326" sldId="3923"/>
            <ac:spMk id="22" creationId="{EE95A87A-071D-2826-34CA-AF8D5D48C048}"/>
          </ac:spMkLst>
        </pc:spChg>
        <pc:grpChg chg="add mod">
          <ac:chgData name="Pietro Giordano" userId="dad870fe-8760-4910-9083-f5fbd0e35b4f" providerId="ADAL" clId="{DE21FFEB-95CF-4271-A496-C325E5E210AA}" dt="2023-08-16T09:03:58.431" v="2542" actId="1076"/>
          <ac:grpSpMkLst>
            <pc:docMk/>
            <pc:sldMk cId="2001162326" sldId="3923"/>
            <ac:grpSpMk id="13" creationId="{138A2FB5-C729-9FEE-9479-60AAD717550C}"/>
          </ac:grpSpMkLst>
        </pc:grpChg>
        <pc:grpChg chg="add mod">
          <ac:chgData name="Pietro Giordano" userId="dad870fe-8760-4910-9083-f5fbd0e35b4f" providerId="ADAL" clId="{DE21FFEB-95CF-4271-A496-C325E5E210AA}" dt="2023-08-16T09:03:45.850" v="2539" actId="1076"/>
          <ac:grpSpMkLst>
            <pc:docMk/>
            <pc:sldMk cId="2001162326" sldId="3923"/>
            <ac:grpSpMk id="14" creationId="{54003E67-9BE8-285D-01AF-FA6DE9B6C64F}"/>
          </ac:grpSpMkLst>
        </pc:grpChg>
        <pc:grpChg chg="add mod">
          <ac:chgData name="Pietro Giordano" userId="dad870fe-8760-4910-9083-f5fbd0e35b4f" providerId="ADAL" clId="{DE21FFEB-95CF-4271-A496-C325E5E210AA}" dt="2023-08-16T09:04:23.705" v="2544" actId="1076"/>
          <ac:grpSpMkLst>
            <pc:docMk/>
            <pc:sldMk cId="2001162326" sldId="3923"/>
            <ac:grpSpMk id="17" creationId="{30ADF9EB-6330-FCAA-953F-D459D657960A}"/>
          </ac:grpSpMkLst>
        </pc:grpChg>
        <pc:grpChg chg="add mod">
          <ac:chgData name="Pietro Giordano" userId="dad870fe-8760-4910-9083-f5fbd0e35b4f" providerId="ADAL" clId="{DE21FFEB-95CF-4271-A496-C325E5E210AA}" dt="2023-08-16T09:04:49.135" v="2554" actId="1076"/>
          <ac:grpSpMkLst>
            <pc:docMk/>
            <pc:sldMk cId="2001162326" sldId="3923"/>
            <ac:grpSpMk id="20" creationId="{3DCF2F0D-177B-BEF3-38B9-CABE3510A9F0}"/>
          </ac:grpSpMkLst>
        </pc:grpChg>
        <pc:picChg chg="add del mod">
          <ac:chgData name="Pietro Giordano" userId="dad870fe-8760-4910-9083-f5fbd0e35b4f" providerId="ADAL" clId="{DE21FFEB-95CF-4271-A496-C325E5E210AA}" dt="2023-08-16T12:09:10.447" v="3418" actId="478"/>
          <ac:picMkLst>
            <pc:docMk/>
            <pc:sldMk cId="2001162326" sldId="3923"/>
            <ac:picMk id="3" creationId="{42AF951D-D5F3-5853-BA01-9DACEEF40BF3}"/>
          </ac:picMkLst>
        </pc:picChg>
        <pc:picChg chg="add mod">
          <ac:chgData name="Pietro Giordano" userId="dad870fe-8760-4910-9083-f5fbd0e35b4f" providerId="ADAL" clId="{DE21FFEB-95CF-4271-A496-C325E5E210AA}" dt="2023-08-16T12:10:50.376" v="3423" actId="1076"/>
          <ac:picMkLst>
            <pc:docMk/>
            <pc:sldMk cId="2001162326" sldId="3923"/>
            <ac:picMk id="6" creationId="{25748D32-1A72-5DF4-D9FF-02C1EEA9C002}"/>
          </ac:picMkLst>
        </pc:picChg>
        <pc:picChg chg="del">
          <ac:chgData name="Pietro Giordano" userId="dad870fe-8760-4910-9083-f5fbd0e35b4f" providerId="ADAL" clId="{DE21FFEB-95CF-4271-A496-C325E5E210AA}" dt="2023-08-16T08:13:03.169" v="2" actId="478"/>
          <ac:picMkLst>
            <pc:docMk/>
            <pc:sldMk cId="2001162326" sldId="3923"/>
            <ac:picMk id="6" creationId="{CD0D6B7D-EFA5-1BCB-405F-A27F42749C92}"/>
          </ac:picMkLst>
        </pc:picChg>
        <pc:cxnChg chg="add mod">
          <ac:chgData name="Pietro Giordano" userId="dad870fe-8760-4910-9083-f5fbd0e35b4f" providerId="ADAL" clId="{DE21FFEB-95CF-4271-A496-C325E5E210AA}" dt="2023-08-16T09:03:33.825" v="2537" actId="164"/>
          <ac:cxnSpMkLst>
            <pc:docMk/>
            <pc:sldMk cId="2001162326" sldId="3923"/>
            <ac:cxnSpMk id="11" creationId="{AB8BC6C1-52F7-C062-1CFC-127AE366C58B}"/>
          </ac:cxnSpMkLst>
        </pc:cxnChg>
        <pc:cxnChg chg="mod">
          <ac:chgData name="Pietro Giordano" userId="dad870fe-8760-4910-9083-f5fbd0e35b4f" providerId="ADAL" clId="{DE21FFEB-95CF-4271-A496-C325E5E210AA}" dt="2023-08-16T09:05:20.753" v="2577" actId="14100"/>
          <ac:cxnSpMkLst>
            <pc:docMk/>
            <pc:sldMk cId="2001162326" sldId="3923"/>
            <ac:cxnSpMk id="15" creationId="{C0416BA9-9C47-9E07-E3E3-E54C386CECA1}"/>
          </ac:cxnSpMkLst>
        </pc:cxnChg>
        <pc:cxnChg chg="mod">
          <ac:chgData name="Pietro Giordano" userId="dad870fe-8760-4910-9083-f5fbd0e35b4f" providerId="ADAL" clId="{DE21FFEB-95CF-4271-A496-C325E5E210AA}" dt="2023-08-16T09:05:09.416" v="2568" actId="14100"/>
          <ac:cxnSpMkLst>
            <pc:docMk/>
            <pc:sldMk cId="2001162326" sldId="3923"/>
            <ac:cxnSpMk id="18" creationId="{480C7571-949A-4CEC-E259-D0FB719FCEC4}"/>
          </ac:cxnSpMkLst>
        </pc:cxnChg>
        <pc:cxnChg chg="mod">
          <ac:chgData name="Pietro Giordano" userId="dad870fe-8760-4910-9083-f5fbd0e35b4f" providerId="ADAL" clId="{DE21FFEB-95CF-4271-A496-C325E5E210AA}" dt="2023-08-16T09:04:52.247" v="2555" actId="14100"/>
          <ac:cxnSpMkLst>
            <pc:docMk/>
            <pc:sldMk cId="2001162326" sldId="3923"/>
            <ac:cxnSpMk id="21" creationId="{E092E69D-BF05-CAA8-63F2-289E3393BB4F}"/>
          </ac:cxnSpMkLst>
        </pc:cxnChg>
      </pc:sldChg>
      <pc:sldChg chg="modNotesTx">
        <pc:chgData name="Pietro Giordano" userId="dad870fe-8760-4910-9083-f5fbd0e35b4f" providerId="ADAL" clId="{DE21FFEB-95CF-4271-A496-C325E5E210AA}" dt="2023-08-16T11:50:04.055" v="3281" actId="20577"/>
        <pc:sldMkLst>
          <pc:docMk/>
          <pc:sldMk cId="1211576717" sldId="3924"/>
        </pc:sldMkLst>
      </pc:sldChg>
      <pc:sldChg chg="modSp mod modNotesTx">
        <pc:chgData name="Pietro Giordano" userId="dad870fe-8760-4910-9083-f5fbd0e35b4f" providerId="ADAL" clId="{DE21FFEB-95CF-4271-A496-C325E5E210AA}" dt="2023-08-16T08:57:44.773" v="1644" actId="20577"/>
        <pc:sldMkLst>
          <pc:docMk/>
          <pc:sldMk cId="4264391892" sldId="4105"/>
        </pc:sldMkLst>
        <pc:graphicFrameChg chg="modGraphic">
          <ac:chgData name="Pietro Giordano" userId="dad870fe-8760-4910-9083-f5fbd0e35b4f" providerId="ADAL" clId="{DE21FFEB-95CF-4271-A496-C325E5E210AA}" dt="2023-08-16T08:16:20.790" v="92" actId="313"/>
          <ac:graphicFrameMkLst>
            <pc:docMk/>
            <pc:sldMk cId="4264391892" sldId="4105"/>
            <ac:graphicFrameMk id="4" creationId="{00000000-0000-0000-0000-000000000000}"/>
          </ac:graphicFrameMkLst>
        </pc:graphicFrameChg>
      </pc:sldChg>
      <pc:sldChg chg="modSp mod modNotesTx">
        <pc:chgData name="Pietro Giordano" userId="dad870fe-8760-4910-9083-f5fbd0e35b4f" providerId="ADAL" clId="{DE21FFEB-95CF-4271-A496-C325E5E210AA}" dt="2023-08-16T08:59:56.798" v="2182" actId="20577"/>
        <pc:sldMkLst>
          <pc:docMk/>
          <pc:sldMk cId="3407036292" sldId="2147376052"/>
        </pc:sldMkLst>
        <pc:spChg chg="mod">
          <ac:chgData name="Pietro Giordano" userId="dad870fe-8760-4910-9083-f5fbd0e35b4f" providerId="ADAL" clId="{DE21FFEB-95CF-4271-A496-C325E5E210AA}" dt="2023-08-16T08:19:43.350" v="241" actId="20577"/>
          <ac:spMkLst>
            <pc:docMk/>
            <pc:sldMk cId="3407036292" sldId="2147376052"/>
            <ac:spMk id="4" creationId="{5323D528-2212-516B-3A90-13A133C9DB80}"/>
          </ac:spMkLst>
        </pc:spChg>
      </pc:sldChg>
      <pc:sldChg chg="addSp delSp modSp mod modNotesTx">
        <pc:chgData name="Pietro Giordano" userId="dad870fe-8760-4910-9083-f5fbd0e35b4f" providerId="ADAL" clId="{DE21FFEB-95CF-4271-A496-C325E5E210AA}" dt="2023-08-16T09:02:00.608" v="2512" actId="20577"/>
        <pc:sldMkLst>
          <pc:docMk/>
          <pc:sldMk cId="2409388933" sldId="2147376053"/>
        </pc:sldMkLst>
        <pc:spChg chg="mod">
          <ac:chgData name="Pietro Giordano" userId="dad870fe-8760-4910-9083-f5fbd0e35b4f" providerId="ADAL" clId="{DE21FFEB-95CF-4271-A496-C325E5E210AA}" dt="2023-08-16T08:23:08.413" v="373" actId="20577"/>
          <ac:spMkLst>
            <pc:docMk/>
            <pc:sldMk cId="2409388933" sldId="2147376053"/>
            <ac:spMk id="2" creationId="{00000000-0000-0000-0000-000000000000}"/>
          </ac:spMkLst>
        </pc:spChg>
        <pc:spChg chg="del">
          <ac:chgData name="Pietro Giordano" userId="dad870fe-8760-4910-9083-f5fbd0e35b4f" providerId="ADAL" clId="{DE21FFEB-95CF-4271-A496-C325E5E210AA}" dt="2023-08-16T08:22:54.223" v="356" actId="478"/>
          <ac:spMkLst>
            <pc:docMk/>
            <pc:sldMk cId="2409388933" sldId="2147376053"/>
            <ac:spMk id="3" creationId="{6951AF45-7215-CAF5-3339-311719B3471E}"/>
          </ac:spMkLst>
        </pc:spChg>
        <pc:spChg chg="del">
          <ac:chgData name="Pietro Giordano" userId="dad870fe-8760-4910-9083-f5fbd0e35b4f" providerId="ADAL" clId="{DE21FFEB-95CF-4271-A496-C325E5E210AA}" dt="2023-08-16T08:22:55.840" v="358" actId="478"/>
          <ac:spMkLst>
            <pc:docMk/>
            <pc:sldMk cId="2409388933" sldId="2147376053"/>
            <ac:spMk id="4" creationId="{5323D528-2212-516B-3A90-13A133C9DB80}"/>
          </ac:spMkLst>
        </pc:spChg>
        <pc:spChg chg="del">
          <ac:chgData name="Pietro Giordano" userId="dad870fe-8760-4910-9083-f5fbd0e35b4f" providerId="ADAL" clId="{DE21FFEB-95CF-4271-A496-C325E5E210AA}" dt="2023-08-16T08:22:58.333" v="360" actId="478"/>
          <ac:spMkLst>
            <pc:docMk/>
            <pc:sldMk cId="2409388933" sldId="2147376053"/>
            <ac:spMk id="5" creationId="{B09BC021-CEA9-69F5-0F2F-7C1F3922CA14}"/>
          </ac:spMkLst>
        </pc:spChg>
        <pc:spChg chg="del mod">
          <ac:chgData name="Pietro Giordano" userId="dad870fe-8760-4910-9083-f5fbd0e35b4f" providerId="ADAL" clId="{DE21FFEB-95CF-4271-A496-C325E5E210AA}" dt="2023-08-16T08:24:49.929" v="386" actId="478"/>
          <ac:spMkLst>
            <pc:docMk/>
            <pc:sldMk cId="2409388933" sldId="2147376053"/>
            <ac:spMk id="6" creationId="{D3A83E7D-D193-F5F0-B93A-9D6B4DDC7277}"/>
          </ac:spMkLst>
        </pc:spChg>
        <pc:spChg chg="del mod">
          <ac:chgData name="Pietro Giordano" userId="dad870fe-8760-4910-9083-f5fbd0e35b4f" providerId="ADAL" clId="{DE21FFEB-95CF-4271-A496-C325E5E210AA}" dt="2023-08-16T08:24:48.584" v="385" actId="478"/>
          <ac:spMkLst>
            <pc:docMk/>
            <pc:sldMk cId="2409388933" sldId="2147376053"/>
            <ac:spMk id="8" creationId="{D5CD6620-3B84-A4BE-4563-DEAD9C6973BD}"/>
          </ac:spMkLst>
        </pc:spChg>
        <pc:picChg chg="add mod modCrop">
          <ac:chgData name="Pietro Giordano" userId="dad870fe-8760-4910-9083-f5fbd0e35b4f" providerId="ADAL" clId="{DE21FFEB-95CF-4271-A496-C325E5E210AA}" dt="2023-08-16T08:24:54.695" v="388" actId="1076"/>
          <ac:picMkLst>
            <pc:docMk/>
            <pc:sldMk cId="2409388933" sldId="2147376053"/>
            <ac:picMk id="9" creationId="{A32831AE-4D0E-4C89-33C8-4DE7C866A89C}"/>
          </ac:picMkLst>
        </pc:picChg>
        <pc:picChg chg="del">
          <ac:chgData name="Pietro Giordano" userId="dad870fe-8760-4910-9083-f5fbd0e35b4f" providerId="ADAL" clId="{DE21FFEB-95CF-4271-A496-C325E5E210AA}" dt="2023-08-16T08:22:52.781" v="355" actId="478"/>
          <ac:picMkLst>
            <pc:docMk/>
            <pc:sldMk cId="2409388933" sldId="2147376053"/>
            <ac:picMk id="12" creationId="{48C6A761-4547-50FF-C3E7-62DD96B1BA27}"/>
          </ac:picMkLst>
        </pc:picChg>
        <pc:picChg chg="del">
          <ac:chgData name="Pietro Giordano" userId="dad870fe-8760-4910-9083-f5fbd0e35b4f" providerId="ADAL" clId="{DE21FFEB-95CF-4271-A496-C325E5E210AA}" dt="2023-08-16T08:22:54.789" v="357" actId="478"/>
          <ac:picMkLst>
            <pc:docMk/>
            <pc:sldMk cId="2409388933" sldId="2147376053"/>
            <ac:picMk id="15" creationId="{3F64E112-94AA-E57F-D58F-25E576488EB5}"/>
          </ac:picMkLst>
        </pc:picChg>
        <pc:picChg chg="del">
          <ac:chgData name="Pietro Giordano" userId="dad870fe-8760-4910-9083-f5fbd0e35b4f" providerId="ADAL" clId="{DE21FFEB-95CF-4271-A496-C325E5E210AA}" dt="2023-08-16T08:22:56.380" v="359" actId="478"/>
          <ac:picMkLst>
            <pc:docMk/>
            <pc:sldMk cId="2409388933" sldId="2147376053"/>
            <ac:picMk id="16" creationId="{8356ECD6-7C97-9B31-89BC-05095469D234}"/>
          </ac:picMkLst>
        </pc:picChg>
      </pc:sldChg>
      <pc:sldChg chg="new del">
        <pc:chgData name="Pietro Giordano" userId="dad870fe-8760-4910-9083-f5fbd0e35b4f" providerId="ADAL" clId="{DE21FFEB-95CF-4271-A496-C325E5E210AA}" dt="2023-08-16T08:13:40.215" v="59" actId="2696"/>
        <pc:sldMkLst>
          <pc:docMk/>
          <pc:sldMk cId="1059248224" sldId="2147376054"/>
        </pc:sldMkLst>
      </pc:sldChg>
      <pc:sldChg chg="add modNotesTx">
        <pc:chgData name="Pietro Giordano" userId="dad870fe-8760-4910-9083-f5fbd0e35b4f" providerId="ADAL" clId="{DE21FFEB-95CF-4271-A496-C325E5E210AA}" dt="2023-08-16T11:46:57.089" v="3018" actId="20577"/>
        <pc:sldMkLst>
          <pc:docMk/>
          <pc:sldMk cId="350393086" sldId="2147376055"/>
        </pc:sldMkLst>
      </pc:sldChg>
      <pc:sldChg chg="modSp add mod">
        <pc:chgData name="Pietro Giordano" userId="dad870fe-8760-4910-9083-f5fbd0e35b4f" providerId="ADAL" clId="{DE21FFEB-95CF-4271-A496-C325E5E210AA}" dt="2023-08-16T12:20:35.602" v="4285" actId="14100"/>
        <pc:sldMkLst>
          <pc:docMk/>
          <pc:sldMk cId="2254383232" sldId="2147376056"/>
        </pc:sldMkLst>
        <pc:spChg chg="mod">
          <ac:chgData name="Pietro Giordano" userId="dad870fe-8760-4910-9083-f5fbd0e35b4f" providerId="ADAL" clId="{DE21FFEB-95CF-4271-A496-C325E5E210AA}" dt="2023-08-16T12:20:18.538" v="4278" actId="1076"/>
          <ac:spMkLst>
            <pc:docMk/>
            <pc:sldMk cId="2254383232" sldId="2147376056"/>
            <ac:spMk id="19" creationId="{4D10BE9E-E700-B59D-16A7-F94523F34FBA}"/>
          </ac:spMkLst>
        </pc:spChg>
        <pc:spChg chg="mod">
          <ac:chgData name="Pietro Giordano" userId="dad870fe-8760-4910-9083-f5fbd0e35b4f" providerId="ADAL" clId="{DE21FFEB-95CF-4271-A496-C325E5E210AA}" dt="2023-08-16T12:20:24.540" v="4280" actId="1076"/>
          <ac:spMkLst>
            <pc:docMk/>
            <pc:sldMk cId="2254383232" sldId="2147376056"/>
            <ac:spMk id="22" creationId="{EE95A87A-071D-2826-34CA-AF8D5D48C048}"/>
          </ac:spMkLst>
        </pc:spChg>
        <pc:grpChg chg="mod">
          <ac:chgData name="Pietro Giordano" userId="dad870fe-8760-4910-9083-f5fbd0e35b4f" providerId="ADAL" clId="{DE21FFEB-95CF-4271-A496-C325E5E210AA}" dt="2023-08-16T12:20:33.506" v="4284" actId="1076"/>
          <ac:grpSpMkLst>
            <pc:docMk/>
            <pc:sldMk cId="2254383232" sldId="2147376056"/>
            <ac:grpSpMk id="20" creationId="{3DCF2F0D-177B-BEF3-38B9-CABE3510A9F0}"/>
          </ac:grpSpMkLst>
        </pc:grpChg>
        <pc:cxnChg chg="mod">
          <ac:chgData name="Pietro Giordano" userId="dad870fe-8760-4910-9083-f5fbd0e35b4f" providerId="ADAL" clId="{DE21FFEB-95CF-4271-A496-C325E5E210AA}" dt="2023-08-16T12:20:20.706" v="4279" actId="14100"/>
          <ac:cxnSpMkLst>
            <pc:docMk/>
            <pc:sldMk cId="2254383232" sldId="2147376056"/>
            <ac:cxnSpMk id="18" creationId="{480C7571-949A-4CEC-E259-D0FB719FCEC4}"/>
          </ac:cxnSpMkLst>
        </pc:cxnChg>
        <pc:cxnChg chg="mod">
          <ac:chgData name="Pietro Giordano" userId="dad870fe-8760-4910-9083-f5fbd0e35b4f" providerId="ADAL" clId="{DE21FFEB-95CF-4271-A496-C325E5E210AA}" dt="2023-08-16T12:20:35.602" v="4285" actId="14100"/>
          <ac:cxnSpMkLst>
            <pc:docMk/>
            <pc:sldMk cId="2254383232" sldId="2147376056"/>
            <ac:cxnSpMk id="21" creationId="{E092E69D-BF05-CAA8-63F2-289E3393BB4F}"/>
          </ac:cxnSpMkLst>
        </pc:cxnChg>
      </pc:sldChg>
      <pc:sldMasterChg chg="delSldLayout">
        <pc:chgData name="Pietro Giordano" userId="dad870fe-8760-4910-9083-f5fbd0e35b4f" providerId="ADAL" clId="{DE21FFEB-95CF-4271-A496-C325E5E210AA}" dt="2023-08-16T12:09:20.117" v="3420" actId="47"/>
        <pc:sldMasterMkLst>
          <pc:docMk/>
          <pc:sldMasterMk cId="1963697615" sldId="2147484072"/>
        </pc:sldMasterMkLst>
        <pc:sldLayoutChg chg="del">
          <pc:chgData name="Pietro Giordano" userId="dad870fe-8760-4910-9083-f5fbd0e35b4f" providerId="ADAL" clId="{DE21FFEB-95CF-4271-A496-C325E5E210AA}" dt="2023-08-16T12:09:20.117" v="3420" actId="47"/>
          <pc:sldLayoutMkLst>
            <pc:docMk/>
            <pc:sldMasterMk cId="1963697615" sldId="2147484072"/>
            <pc:sldLayoutMk cId="1726209961" sldId="2147484090"/>
          </pc:sldLayoutMkLst>
        </pc:sldLayoutChg>
        <pc:sldLayoutChg chg="del">
          <pc:chgData name="Pietro Giordano" userId="dad870fe-8760-4910-9083-f5fbd0e35b4f" providerId="ADAL" clId="{DE21FFEB-95CF-4271-A496-C325E5E210AA}" dt="2023-08-16T08:21:24.880" v="354" actId="2696"/>
          <pc:sldLayoutMkLst>
            <pc:docMk/>
            <pc:sldMasterMk cId="1963697615" sldId="2147484072"/>
            <pc:sldLayoutMk cId="797269889" sldId="214748409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8/16/2023</a:t>
            </a:fld>
            <a:endParaRPr lang="en-US"/>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1</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83762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presentation will focus on the functional and performance testing of the receiver, not covering the environmental testing performance for the PFM</a:t>
            </a:r>
          </a:p>
          <a:p>
            <a:endParaRPr lang="en-GB" dirty="0"/>
          </a:p>
          <a:p>
            <a:r>
              <a:rPr lang="en-GB" dirty="0"/>
              <a:t>In these tests the receiver does not implement yet the spherical harmonics of the Moon gravity field (not relevant considering the distance from the Moon)</a:t>
            </a:r>
          </a:p>
          <a:p>
            <a:endParaRPr lang="en-GB" dirty="0"/>
          </a:p>
          <a:p>
            <a:r>
              <a:rPr lang="en-GB" dirty="0"/>
              <a:t>Testing with LPF orbit are currently ongoing</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10</a:t>
            </a:fld>
            <a:endParaRPr lang="en-US"/>
          </a:p>
        </p:txBody>
      </p:sp>
    </p:spTree>
    <p:extLst>
      <p:ext uri="{BB962C8B-B14F-4D97-AF65-F5344CB8AC3E}">
        <p14:creationId xmlns:p14="http://schemas.microsoft.com/office/powerpoint/2010/main" val="1095067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Description of the performances in MTO trajectory</a:t>
            </a:r>
          </a:p>
          <a:p>
            <a:pPr marL="342900" indent="-342900">
              <a:buAutoNum type="arabicParenR"/>
            </a:pPr>
            <a:r>
              <a:rPr lang="en-GB" i="1" dirty="0"/>
              <a:t>Signal power is higher than cislunar space: more satellites, lower noise, better geometry</a:t>
            </a:r>
          </a:p>
          <a:p>
            <a:pPr marL="342900" indent="-342900">
              <a:buAutoNum type="arabicParenR"/>
            </a:pPr>
            <a:r>
              <a:rPr lang="en-GB" i="1" dirty="0"/>
              <a:t>Higher degradation is visible in the radial component mainly due to the use of OCXO clock (it is difficult to distinguish the radial component from the receiver clock contribution)</a:t>
            </a:r>
          </a:p>
          <a:p>
            <a:pPr marL="342900" indent="-342900">
              <a:buAutoNum type="arabicParenR"/>
            </a:pPr>
            <a:r>
              <a:rPr lang="en-GB" i="1" dirty="0"/>
              <a:t>The filter is not fined tuned, so improved performances are expected</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12</a:t>
            </a:fld>
            <a:endParaRPr lang="en-US"/>
          </a:p>
        </p:txBody>
      </p:sp>
    </p:spTree>
    <p:extLst>
      <p:ext uri="{BB962C8B-B14F-4D97-AF65-F5344CB8AC3E}">
        <p14:creationId xmlns:p14="http://schemas.microsoft.com/office/powerpoint/2010/main" val="191980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Performances in NRHO are very good, the impact of the clock instability seems higher (this is expected due to the worst geometry and the lower signal power).</a:t>
            </a:r>
          </a:p>
          <a:p>
            <a:r>
              <a:rPr lang="en-GB" dirty="0"/>
              <a:t>Further tuning of the filter are expected to improve the performances</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13</a:t>
            </a:fld>
            <a:endParaRPr lang="en-US"/>
          </a:p>
        </p:txBody>
      </p:sp>
    </p:spTree>
    <p:extLst>
      <p:ext uri="{BB962C8B-B14F-4D97-AF65-F5344CB8AC3E}">
        <p14:creationId xmlns:p14="http://schemas.microsoft.com/office/powerpoint/2010/main" val="3353476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15</a:t>
            </a:fld>
            <a:endParaRPr lang="en-US" dirty="0"/>
          </a:p>
        </p:txBody>
      </p:sp>
    </p:spTree>
    <p:extLst>
      <p:ext uri="{BB962C8B-B14F-4D97-AF65-F5344CB8AC3E}">
        <p14:creationId xmlns:p14="http://schemas.microsoft.com/office/powerpoint/2010/main" val="2186225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Cislunar missions can adopt many different types of orbits and </a:t>
            </a:r>
            <a:r>
              <a:rPr lang="en-GB" dirty="0" err="1"/>
              <a:t>LunaNet</a:t>
            </a:r>
            <a:r>
              <a:rPr lang="en-GB" dirty="0"/>
              <a:t>/Moonlight service providers will most likely focus their navigation services on the lunar surface and in low lunar orbit, leaving many other obits with limited in-situ navigation services.</a:t>
            </a:r>
          </a:p>
          <a:p>
            <a:r>
              <a:rPr lang="en-GB" dirty="0"/>
              <a:t>The current approach is to rely on Earth ground station, leading to significant costs (not all the stations can communicate and range with missions around the Moon) and difficult planning do to the high number of deep space missions that share the same infrastructure (e.g. some data from JWST had to be delayed several days due to the ongoing Artemis 1 mission).</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a:t>
            </a:fld>
            <a:endParaRPr lang="en-US"/>
          </a:p>
        </p:txBody>
      </p:sp>
    </p:spTree>
    <p:extLst>
      <p:ext uri="{BB962C8B-B14F-4D97-AF65-F5344CB8AC3E}">
        <p14:creationId xmlns:p14="http://schemas.microsoft.com/office/powerpoint/2010/main" val="2612126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Usual explanation of the complexity of lunar GNSS</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a:t>
            </a:fld>
            <a:endParaRPr lang="en-US"/>
          </a:p>
        </p:txBody>
      </p:sp>
    </p:spTree>
    <p:extLst>
      <p:ext uri="{BB962C8B-B14F-4D97-AF65-F5344CB8AC3E}">
        <p14:creationId xmlns:p14="http://schemas.microsoft.com/office/powerpoint/2010/main" val="2883631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err="1">
                <a:solidFill>
                  <a:schemeClr val="tx1"/>
                </a:solidFill>
                <a:latin typeface="Calibri" pitchFamily="34" charset="0"/>
                <a:ea typeface="+mn-ea"/>
                <a:cs typeface="+mn-cs"/>
              </a:rPr>
              <a:t>Magnetospheric</a:t>
            </a:r>
            <a:r>
              <a:rPr lang="en-GB" sz="1200" b="0" i="0" u="none" strike="noStrike" kern="1200" baseline="0" dirty="0">
                <a:solidFill>
                  <a:schemeClr val="tx1"/>
                </a:solidFill>
                <a:latin typeface="Calibri" pitchFamily="34" charset="0"/>
                <a:ea typeface="+mn-ea"/>
                <a:cs typeface="+mn-cs"/>
              </a:rPr>
              <a:t> Multiscale Mission (MMS), launched in March 2015, </a:t>
            </a:r>
            <a:r>
              <a:rPr lang="en-GB" sz="1200" b="0" i="0" kern="1200" dirty="0">
                <a:solidFill>
                  <a:schemeClr val="tx1"/>
                </a:solidFill>
                <a:effectLst/>
                <a:latin typeface="Calibri" pitchFamily="34" charset="0"/>
                <a:ea typeface="+mn-ea"/>
                <a:cs typeface="+mn-cs"/>
              </a:rPr>
              <a:t>investigates how the Sun’s and Earth’s magnetic fields connect and disconnect, known as magnetic reconnection.</a:t>
            </a:r>
            <a:r>
              <a:rPr lang="en-GB" sz="1200" b="0" i="0" kern="1200" baseline="0" dirty="0">
                <a:solidFill>
                  <a:schemeClr val="tx1"/>
                </a:solidFill>
                <a:effectLst/>
                <a:latin typeface="Calibri" pitchFamily="34" charset="0"/>
                <a:ea typeface="+mn-ea"/>
                <a:cs typeface="+mn-cs"/>
              </a:rPr>
              <a:t> </a:t>
            </a:r>
          </a:p>
          <a:p>
            <a:r>
              <a:rPr lang="en-GB" sz="1200" b="0" i="0" u="none" strike="noStrike" kern="1200" baseline="0" dirty="0">
                <a:solidFill>
                  <a:schemeClr val="tx1"/>
                </a:solidFill>
                <a:latin typeface="Calibri" pitchFamily="34" charset="0"/>
                <a:ea typeface="+mn-ea"/>
                <a:cs typeface="+mn-cs"/>
              </a:rPr>
              <a:t>Mission.</a:t>
            </a:r>
          </a:p>
          <a:p>
            <a:endParaRPr lang="en-GB" sz="1200" b="0" i="0" kern="1200" baseline="0" dirty="0">
              <a:solidFill>
                <a:schemeClr val="tx1"/>
              </a:solidFill>
              <a:effectLst/>
              <a:latin typeface="Calibri" pitchFamily="34" charset="0"/>
              <a:ea typeface="+mn-ea"/>
              <a:cs typeface="+mn-cs"/>
            </a:endParaRPr>
          </a:p>
          <a:p>
            <a:r>
              <a:rPr lang="en-GB" sz="1200" b="0" i="0" kern="1200" dirty="0">
                <a:solidFill>
                  <a:schemeClr val="tx1"/>
                </a:solidFill>
                <a:effectLst/>
                <a:latin typeface="Calibri" pitchFamily="34" charset="0"/>
                <a:ea typeface="+mn-ea"/>
                <a:cs typeface="+mn-cs"/>
              </a:rPr>
              <a:t>The four identically instrumented MMS spacecraft fly in an adjustable pyramid-like (tetrahedron) formation that enables them to observe the three-dimensional structure of magnetic reconnection. Four identically instrumented spacecraft measure plasmas, fields, and particles.</a:t>
            </a:r>
            <a:endParaRPr lang="en-GB" sz="1200" b="0" i="0" kern="1200" baseline="0" dirty="0">
              <a:solidFill>
                <a:schemeClr val="tx1"/>
              </a:solidFill>
              <a:effectLst/>
              <a:latin typeface="Calibri" pitchFamily="34" charset="0"/>
              <a:ea typeface="+mn-ea"/>
              <a:cs typeface="+mn-cs"/>
            </a:endParaRPr>
          </a:p>
          <a:p>
            <a:endParaRPr lang="en-GB" sz="1200" b="0" i="0" kern="1200" baseline="0" dirty="0">
              <a:solidFill>
                <a:schemeClr val="tx1"/>
              </a:solidFill>
              <a:effectLst/>
              <a:latin typeface="Calibri" pitchFamily="34" charset="0"/>
              <a:ea typeface="+mn-ea"/>
              <a:cs typeface="+mn-cs"/>
            </a:endParaRPr>
          </a:p>
          <a:p>
            <a:r>
              <a:rPr lang="en-GB" sz="1200" b="0" i="0" kern="1200" dirty="0">
                <a:solidFill>
                  <a:schemeClr val="tx1"/>
                </a:solidFill>
                <a:effectLst/>
                <a:latin typeface="Calibri" pitchFamily="34" charset="0"/>
                <a:ea typeface="+mn-ea"/>
                <a:cs typeface="+mn-cs"/>
              </a:rPr>
              <a:t>MMS will establish knowledge, methods and technologies applicable to future space weather missions and the future growth and development of space weather forecasting.</a:t>
            </a:r>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4</a:t>
            </a:fld>
            <a:endParaRPr lang="en-US" dirty="0"/>
          </a:p>
        </p:txBody>
      </p:sp>
    </p:spTree>
    <p:extLst>
      <p:ext uri="{BB962C8B-B14F-4D97-AF65-F5344CB8AC3E}">
        <p14:creationId xmlns:p14="http://schemas.microsoft.com/office/powerpoint/2010/main" val="2971042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ESA has established in 2019 a roadmap for lunar radio navigation services. The roadmap foresees 3 phases, the first one being the use of existing GNSS signals in cislunar space by means of highly sensitive GNSS spaceborne receivers. The lunar pathfinder experiment belong to this phase</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a:t>
            </a:fld>
            <a:endParaRPr lang="en-US"/>
          </a:p>
        </p:txBody>
      </p:sp>
    </p:spTree>
    <p:extLst>
      <p:ext uri="{BB962C8B-B14F-4D97-AF65-F5344CB8AC3E}">
        <p14:creationId xmlns:p14="http://schemas.microsoft.com/office/powerpoint/2010/main" val="283192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High level explanation of the LPF mission, covering data relay services, using ELFO orbit</a:t>
            </a:r>
          </a:p>
          <a:p>
            <a:endParaRPr lang="en-GB" i="1" dirty="0"/>
          </a:p>
          <a:p>
            <a:r>
              <a:rPr lang="en-GB" i="1" dirty="0"/>
              <a:t>High level description of the navigation experiment payloads, more details will follow in the next slides</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6</a:t>
            </a:fld>
            <a:endParaRPr lang="en-US"/>
          </a:p>
        </p:txBody>
      </p:sp>
    </p:spTree>
    <p:extLst>
      <p:ext uri="{BB962C8B-B14F-4D97-AF65-F5344CB8AC3E}">
        <p14:creationId xmlns:p14="http://schemas.microsoft.com/office/powerpoint/2010/main" val="4100849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Usual slide explaining what are the techniques and technologies that will allow reception of GNSS signals in cislunar space</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7</a:t>
            </a:fld>
            <a:endParaRPr lang="en-US"/>
          </a:p>
        </p:txBody>
      </p:sp>
    </p:spTree>
    <p:extLst>
      <p:ext uri="{BB962C8B-B14F-4D97-AF65-F5344CB8AC3E}">
        <p14:creationId xmlns:p14="http://schemas.microsoft.com/office/powerpoint/2010/main" val="3629561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More detailed description of the experiment payloads</a:t>
            </a:r>
          </a:p>
          <a:p>
            <a:pPr marL="342900" indent="-342900">
              <a:buAutoNum type="arabicParenR"/>
            </a:pPr>
            <a:r>
              <a:rPr lang="en-GB" i="1" dirty="0"/>
              <a:t>Receivers + LNA developed by SPNT/EECL</a:t>
            </a:r>
          </a:p>
          <a:p>
            <a:pPr marL="342900" indent="-342900">
              <a:buAutoNum type="arabicParenR"/>
            </a:pPr>
            <a:r>
              <a:rPr lang="en-GB" i="1" dirty="0"/>
              <a:t>Antenna developed by MDA</a:t>
            </a:r>
          </a:p>
          <a:p>
            <a:pPr marL="342900" indent="-342900">
              <a:buAutoNum type="arabicParenR"/>
            </a:pPr>
            <a:r>
              <a:rPr lang="en-GB" i="1" dirty="0"/>
              <a:t>LRR provided by NASA</a:t>
            </a:r>
          </a:p>
        </p:txBody>
      </p:sp>
      <p:sp>
        <p:nvSpPr>
          <p:cNvPr id="4" name="Slide Number Placeholder 3"/>
          <p:cNvSpPr>
            <a:spLocks noGrp="1"/>
          </p:cNvSpPr>
          <p:nvPr>
            <p:ph type="sldNum" sz="quarter" idx="10"/>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8</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45889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Successful delivery of all HW units to SSTL</a:t>
            </a:r>
          </a:p>
          <a:p>
            <a:endParaRPr lang="en-GB" i="1" dirty="0"/>
          </a:p>
          <a:p>
            <a:r>
              <a:rPr lang="en-GB" i="1" dirty="0"/>
              <a:t>SW development is under finalisation, targeting a SW-QR in November 2023</a:t>
            </a:r>
          </a:p>
          <a:p>
            <a:endParaRPr lang="en-GB" i="1" dirty="0"/>
          </a:p>
          <a:p>
            <a:r>
              <a:rPr lang="en-GB" i="1" dirty="0"/>
              <a:t>The performances shown in the next slides are preliminary and expected to improve with further tuning of the receiver SW (in particular the navigation filter).</a:t>
            </a:r>
          </a:p>
        </p:txBody>
      </p:sp>
      <p:sp>
        <p:nvSpPr>
          <p:cNvPr id="4" name="Slide Number Placeholder 3"/>
          <p:cNvSpPr>
            <a:spLocks noGrp="1"/>
          </p:cNvSpPr>
          <p:nvPr>
            <p:ph type="sldNum" sz="quarter" idx="10"/>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9</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458897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emf"/><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8.png"/><Relationship Id="rId26" Type="http://schemas.openxmlformats.org/officeDocument/2006/relationships/image" Target="../media/image75.png"/><Relationship Id="rId3" Type="http://schemas.openxmlformats.org/officeDocument/2006/relationships/image" Target="../media/image5.png"/><Relationship Id="rId21" Type="http://schemas.openxmlformats.org/officeDocument/2006/relationships/image" Target="../media/image20.png"/><Relationship Id="rId7" Type="http://schemas.openxmlformats.org/officeDocument/2006/relationships/image" Target="../media/image4.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8.png"/><Relationship Id="rId2" Type="http://schemas.openxmlformats.org/officeDocument/2006/relationships/image" Target="../media/image118.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png"/><Relationship Id="rId1" Type="http://schemas.openxmlformats.org/officeDocument/2006/relationships/slideMaster" Target="../slideMasters/slideMaster10.xml"/><Relationship Id="rId6" Type="http://schemas.openxmlformats.org/officeDocument/2006/relationships/image" Target="../media/image21.png"/><Relationship Id="rId11" Type="http://schemas.openxmlformats.org/officeDocument/2006/relationships/image" Target="../media/image10.png"/><Relationship Id="rId24" Type="http://schemas.openxmlformats.org/officeDocument/2006/relationships/image" Target="../media/image25.png"/><Relationship Id="rId5" Type="http://schemas.openxmlformats.org/officeDocument/2006/relationships/image" Target="../media/image24.png"/><Relationship Id="rId15" Type="http://schemas.openxmlformats.org/officeDocument/2006/relationships/image" Target="../media/image14.png"/><Relationship Id="rId23" Type="http://schemas.openxmlformats.org/officeDocument/2006/relationships/image" Target="../media/image23.png"/><Relationship Id="rId28" Type="http://schemas.openxmlformats.org/officeDocument/2006/relationships/image" Target="../media/image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3.png"/><Relationship Id="rId22" Type="http://schemas.openxmlformats.org/officeDocument/2006/relationships/image" Target="../media/image22.png"/><Relationship Id="rId27" Type="http://schemas.openxmlformats.org/officeDocument/2006/relationships/image" Target="../media/image29.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emf"/><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2.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1.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emf"/><Relationship Id="rId1" Type="http://schemas.openxmlformats.org/officeDocument/2006/relationships/slideMaster" Target="../slideMasters/slideMaster1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0.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3.jp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emf"/><Relationship Id="rId1" Type="http://schemas.openxmlformats.org/officeDocument/2006/relationships/slideMaster" Target="../slideMasters/slideMaster1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5.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4.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emf"/><Relationship Id="rId1" Type="http://schemas.openxmlformats.org/officeDocument/2006/relationships/slideMaster" Target="../slideMasters/slideMaster1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74.png"/><Relationship Id="rId3" Type="http://schemas.openxmlformats.org/officeDocument/2006/relationships/image" Target="../media/image3.png"/><Relationship Id="rId21" Type="http://schemas.openxmlformats.org/officeDocument/2006/relationships/image" Target="../media/image19.png"/><Relationship Id="rId7" Type="http://schemas.openxmlformats.org/officeDocument/2006/relationships/image" Target="../media/image67.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73.png"/><Relationship Id="rId2" Type="http://schemas.openxmlformats.org/officeDocument/2006/relationships/image" Target="../media/image119.png"/><Relationship Id="rId16" Type="http://schemas.openxmlformats.org/officeDocument/2006/relationships/image" Target="../media/image14.png"/><Relationship Id="rId20" Type="http://schemas.openxmlformats.org/officeDocument/2006/relationships/image" Target="../media/image70.png"/><Relationship Id="rId29" Type="http://schemas.openxmlformats.org/officeDocument/2006/relationships/image" Target="../media/image2.png"/><Relationship Id="rId1" Type="http://schemas.openxmlformats.org/officeDocument/2006/relationships/slideMaster" Target="../slideMasters/slideMaster11.xml"/><Relationship Id="rId6" Type="http://schemas.openxmlformats.org/officeDocument/2006/relationships/image" Target="../media/image66.png"/><Relationship Id="rId11" Type="http://schemas.openxmlformats.org/officeDocument/2006/relationships/image" Target="../media/image8.png"/><Relationship Id="rId24" Type="http://schemas.openxmlformats.org/officeDocument/2006/relationships/image" Target="../media/image72.png"/><Relationship Id="rId5" Type="http://schemas.openxmlformats.org/officeDocument/2006/relationships/image" Target="../media/image6.png"/><Relationship Id="rId15" Type="http://schemas.openxmlformats.org/officeDocument/2006/relationships/image" Target="../media/image13.png"/><Relationship Id="rId23" Type="http://schemas.openxmlformats.org/officeDocument/2006/relationships/image" Target="../media/image22.png"/><Relationship Id="rId28" Type="http://schemas.openxmlformats.org/officeDocument/2006/relationships/image" Target="../media/image76.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68.png"/><Relationship Id="rId14" Type="http://schemas.openxmlformats.org/officeDocument/2006/relationships/image" Target="../media/image69.png"/><Relationship Id="rId22" Type="http://schemas.openxmlformats.org/officeDocument/2006/relationships/image" Target="../media/image71.png"/><Relationship Id="rId27" Type="http://schemas.openxmlformats.org/officeDocument/2006/relationships/image" Target="../media/image7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2.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1.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emf"/><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8.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emf"/><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0.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3.jp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emf"/><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64.png"/><Relationship Id="rId21" Type="http://schemas.openxmlformats.org/officeDocument/2006/relationships/image" Target="../media/image55.png"/><Relationship Id="rId7" Type="http://schemas.openxmlformats.org/officeDocument/2006/relationships/image" Target="../media/image42.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image" Target="../media/image63.jpe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Master" Target="../slideMasters/slideMaster5.xml"/><Relationship Id="rId6" Type="http://schemas.openxmlformats.org/officeDocument/2006/relationships/image" Target="../media/image41.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40.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65.png"/><Relationship Id="rId9" Type="http://schemas.openxmlformats.org/officeDocument/2006/relationships/image" Target="../media/image21.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5.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4.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emf"/><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5.png"/><Relationship Id="rId3" Type="http://schemas.openxmlformats.org/officeDocument/2006/relationships/image" Target="../media/image77.png"/><Relationship Id="rId21" Type="http://schemas.openxmlformats.org/officeDocument/2006/relationships/image" Target="../media/image91.png"/><Relationship Id="rId7" Type="http://schemas.openxmlformats.org/officeDocument/2006/relationships/image" Target="../media/image4.pn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4.png"/><Relationship Id="rId2" Type="http://schemas.openxmlformats.org/officeDocument/2006/relationships/image" Target="../media/image30.jpeg"/><Relationship Id="rId16" Type="http://schemas.openxmlformats.org/officeDocument/2006/relationships/image" Target="../media/image86.png"/><Relationship Id="rId20" Type="http://schemas.openxmlformats.org/officeDocument/2006/relationships/image" Target="../media/image90.png"/><Relationship Id="rId29"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67.png"/><Relationship Id="rId11" Type="http://schemas.openxmlformats.org/officeDocument/2006/relationships/image" Target="../media/image81.png"/><Relationship Id="rId24" Type="http://schemas.openxmlformats.org/officeDocument/2006/relationships/image" Target="../media/image93.png"/><Relationship Id="rId5" Type="http://schemas.openxmlformats.org/officeDocument/2006/relationships/image" Target="../media/image66.png"/><Relationship Id="rId15" Type="http://schemas.openxmlformats.org/officeDocument/2006/relationships/image" Target="../media/image85.png"/><Relationship Id="rId23" Type="http://schemas.openxmlformats.org/officeDocument/2006/relationships/image" Target="../media/image72.png"/><Relationship Id="rId28" Type="http://schemas.openxmlformats.org/officeDocument/2006/relationships/image" Target="../media/image3.pn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image" Target="../media/image78.png"/><Relationship Id="rId9" Type="http://schemas.openxmlformats.org/officeDocument/2006/relationships/image" Target="../media/image9.pn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6.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2.png"/><Relationship Id="rId18" Type="http://schemas.openxmlformats.org/officeDocument/2006/relationships/image" Target="../media/image87.png"/><Relationship Id="rId26" Type="http://schemas.openxmlformats.org/officeDocument/2006/relationships/image" Target="../media/image94.png"/><Relationship Id="rId3" Type="http://schemas.openxmlformats.org/officeDocument/2006/relationships/image" Target="../media/image2.png"/><Relationship Id="rId21" Type="http://schemas.openxmlformats.org/officeDocument/2006/relationships/image" Target="../media/image90.png"/><Relationship Id="rId7" Type="http://schemas.openxmlformats.org/officeDocument/2006/relationships/image" Target="../media/image67.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3.png"/><Relationship Id="rId2" Type="http://schemas.openxmlformats.org/officeDocument/2006/relationships/image" Target="../media/image31.jpeg"/><Relationship Id="rId16" Type="http://schemas.openxmlformats.org/officeDocument/2006/relationships/image" Target="../media/image85.png"/><Relationship Id="rId20" Type="http://schemas.openxmlformats.org/officeDocument/2006/relationships/image" Target="../media/image89.png"/><Relationship Id="rId29"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66.png"/><Relationship Id="rId11" Type="http://schemas.openxmlformats.org/officeDocument/2006/relationships/image" Target="../media/image80.png"/><Relationship Id="rId24" Type="http://schemas.openxmlformats.org/officeDocument/2006/relationships/image" Target="../media/image72.png"/><Relationship Id="rId5" Type="http://schemas.openxmlformats.org/officeDocument/2006/relationships/image" Target="../media/image78.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6.png"/><Relationship Id="rId10" Type="http://schemas.openxmlformats.org/officeDocument/2006/relationships/image" Target="../media/image9.png"/><Relationship Id="rId19" Type="http://schemas.openxmlformats.org/officeDocument/2006/relationships/image" Target="../media/image88.png"/><Relationship Id="rId4" Type="http://schemas.openxmlformats.org/officeDocument/2006/relationships/image" Target="../media/image77.png"/><Relationship Id="rId9" Type="http://schemas.openxmlformats.org/officeDocument/2006/relationships/image" Target="../media/image79.pn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5.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2.png"/><Relationship Id="rId18" Type="http://schemas.openxmlformats.org/officeDocument/2006/relationships/image" Target="../media/image87.png"/><Relationship Id="rId26" Type="http://schemas.openxmlformats.org/officeDocument/2006/relationships/image" Target="../media/image94.png"/><Relationship Id="rId3" Type="http://schemas.openxmlformats.org/officeDocument/2006/relationships/image" Target="../media/image2.png"/><Relationship Id="rId21" Type="http://schemas.openxmlformats.org/officeDocument/2006/relationships/image" Target="../media/image90.png"/><Relationship Id="rId7" Type="http://schemas.openxmlformats.org/officeDocument/2006/relationships/image" Target="../media/image67.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3.png"/><Relationship Id="rId2" Type="http://schemas.openxmlformats.org/officeDocument/2006/relationships/image" Target="../media/image33.jpg"/><Relationship Id="rId16" Type="http://schemas.openxmlformats.org/officeDocument/2006/relationships/image" Target="../media/image85.png"/><Relationship Id="rId20" Type="http://schemas.openxmlformats.org/officeDocument/2006/relationships/image" Target="../media/image89.png"/><Relationship Id="rId29"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66.png"/><Relationship Id="rId11" Type="http://schemas.openxmlformats.org/officeDocument/2006/relationships/image" Target="../media/image80.png"/><Relationship Id="rId24" Type="http://schemas.openxmlformats.org/officeDocument/2006/relationships/image" Target="../media/image72.png"/><Relationship Id="rId5" Type="http://schemas.openxmlformats.org/officeDocument/2006/relationships/image" Target="../media/image78.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6.png"/><Relationship Id="rId10" Type="http://schemas.openxmlformats.org/officeDocument/2006/relationships/image" Target="../media/image9.png"/><Relationship Id="rId19" Type="http://schemas.openxmlformats.org/officeDocument/2006/relationships/image" Target="../media/image88.png"/><Relationship Id="rId4" Type="http://schemas.openxmlformats.org/officeDocument/2006/relationships/image" Target="../media/image77.png"/><Relationship Id="rId9" Type="http://schemas.openxmlformats.org/officeDocument/2006/relationships/image" Target="../media/image79.pn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5.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2.png"/><Relationship Id="rId18" Type="http://schemas.openxmlformats.org/officeDocument/2006/relationships/image" Target="../media/image87.png"/><Relationship Id="rId26" Type="http://schemas.openxmlformats.org/officeDocument/2006/relationships/image" Target="../media/image94.png"/><Relationship Id="rId3" Type="http://schemas.openxmlformats.org/officeDocument/2006/relationships/image" Target="../media/image2.png"/><Relationship Id="rId21" Type="http://schemas.openxmlformats.org/officeDocument/2006/relationships/image" Target="../media/image90.png"/><Relationship Id="rId7" Type="http://schemas.openxmlformats.org/officeDocument/2006/relationships/image" Target="../media/image67.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3.png"/><Relationship Id="rId2" Type="http://schemas.openxmlformats.org/officeDocument/2006/relationships/image" Target="../media/image34.jpeg"/><Relationship Id="rId16" Type="http://schemas.openxmlformats.org/officeDocument/2006/relationships/image" Target="../media/image85.png"/><Relationship Id="rId20" Type="http://schemas.openxmlformats.org/officeDocument/2006/relationships/image" Target="../media/image89.png"/><Relationship Id="rId29"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66.png"/><Relationship Id="rId11" Type="http://schemas.openxmlformats.org/officeDocument/2006/relationships/image" Target="../media/image80.png"/><Relationship Id="rId24" Type="http://schemas.openxmlformats.org/officeDocument/2006/relationships/image" Target="../media/image72.png"/><Relationship Id="rId5" Type="http://schemas.openxmlformats.org/officeDocument/2006/relationships/image" Target="../media/image78.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6.png"/><Relationship Id="rId10" Type="http://schemas.openxmlformats.org/officeDocument/2006/relationships/image" Target="../media/image9.png"/><Relationship Id="rId19" Type="http://schemas.openxmlformats.org/officeDocument/2006/relationships/image" Target="../media/image88.png"/><Relationship Id="rId4" Type="http://schemas.openxmlformats.org/officeDocument/2006/relationships/image" Target="../media/image77.png"/><Relationship Id="rId9" Type="http://schemas.openxmlformats.org/officeDocument/2006/relationships/image" Target="../media/image79.pn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104.png"/><Relationship Id="rId21" Type="http://schemas.openxmlformats.org/officeDocument/2006/relationships/image" Target="../media/image55.png"/><Relationship Id="rId7" Type="http://schemas.openxmlformats.org/officeDocument/2006/relationships/image" Target="../media/image42.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image" Target="../media/image103.jpe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Master" Target="../slideMasters/slideMaster7.xml"/><Relationship Id="rId6" Type="http://schemas.openxmlformats.org/officeDocument/2006/relationships/image" Target="../media/image99.png"/><Relationship Id="rId11" Type="http://schemas.openxmlformats.org/officeDocument/2006/relationships/image" Target="../media/image45.png"/><Relationship Id="rId24" Type="http://schemas.openxmlformats.org/officeDocument/2006/relationships/image" Target="../media/image100.png"/><Relationship Id="rId5" Type="http://schemas.openxmlformats.org/officeDocument/2006/relationships/image" Target="../media/image40.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102.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105.png"/><Relationship Id="rId9" Type="http://schemas.openxmlformats.org/officeDocument/2006/relationships/image" Target="../media/image21.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10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0.png"/><Relationship Id="rId18" Type="http://schemas.openxmlformats.org/officeDocument/2006/relationships/image" Target="../media/image113.png"/><Relationship Id="rId26" Type="http://schemas.openxmlformats.org/officeDocument/2006/relationships/image" Target="../media/image101.png"/><Relationship Id="rId3" Type="http://schemas.openxmlformats.org/officeDocument/2006/relationships/image" Target="../media/image107.png"/><Relationship Id="rId21" Type="http://schemas.openxmlformats.org/officeDocument/2006/relationships/image" Target="../media/image17.png"/><Relationship Id="rId7" Type="http://schemas.openxmlformats.org/officeDocument/2006/relationships/image" Target="../media/image24.png"/><Relationship Id="rId12" Type="http://schemas.openxmlformats.org/officeDocument/2006/relationships/image" Target="../media/image109.png"/><Relationship Id="rId17" Type="http://schemas.openxmlformats.org/officeDocument/2006/relationships/image" Target="../media/image112.png"/><Relationship Id="rId25" Type="http://schemas.openxmlformats.org/officeDocument/2006/relationships/image" Target="../media/image23.png"/><Relationship Id="rId2" Type="http://schemas.openxmlformats.org/officeDocument/2006/relationships/image" Target="../media/image106.jpeg"/><Relationship Id="rId16" Type="http://schemas.openxmlformats.org/officeDocument/2006/relationships/image" Target="../media/image111.png"/><Relationship Id="rId20" Type="http://schemas.openxmlformats.org/officeDocument/2006/relationships/image" Target="../media/image18.png"/><Relationship Id="rId1" Type="http://schemas.openxmlformats.org/officeDocument/2006/relationships/slideMaster" Target="../slideMasters/slideMaster7.xml"/><Relationship Id="rId6" Type="http://schemas.openxmlformats.org/officeDocument/2006/relationships/image" Target="../media/image28.png"/><Relationship Id="rId11" Type="http://schemas.openxmlformats.org/officeDocument/2006/relationships/image" Target="../media/image9.png"/><Relationship Id="rId24" Type="http://schemas.openxmlformats.org/officeDocument/2006/relationships/image" Target="../media/image116.png"/><Relationship Id="rId5" Type="http://schemas.openxmlformats.org/officeDocument/2006/relationships/image" Target="../media/image99.png"/><Relationship Id="rId15" Type="http://schemas.openxmlformats.org/officeDocument/2006/relationships/image" Target="../media/image12.png"/><Relationship Id="rId23" Type="http://schemas.openxmlformats.org/officeDocument/2006/relationships/image" Target="../media/image100.png"/><Relationship Id="rId28" Type="http://schemas.openxmlformats.org/officeDocument/2006/relationships/image" Target="../media/image117.png"/><Relationship Id="rId10" Type="http://schemas.openxmlformats.org/officeDocument/2006/relationships/image" Target="../media/image7.png"/><Relationship Id="rId19"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4.png"/><Relationship Id="rId14" Type="http://schemas.openxmlformats.org/officeDocument/2006/relationships/image" Target="../media/image110.png"/><Relationship Id="rId22" Type="http://schemas.openxmlformats.org/officeDocument/2006/relationships/image" Target="../media/image115.png"/><Relationship Id="rId27" Type="http://schemas.openxmlformats.org/officeDocument/2006/relationships/image" Target="../media/image102.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5.png"/><Relationship Id="rId3" Type="http://schemas.openxmlformats.org/officeDocument/2006/relationships/image" Target="../media/image77.png"/><Relationship Id="rId21" Type="http://schemas.openxmlformats.org/officeDocument/2006/relationships/image" Target="../media/image91.png"/><Relationship Id="rId7" Type="http://schemas.openxmlformats.org/officeDocument/2006/relationships/image" Target="../media/image4.pn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4.png"/><Relationship Id="rId2" Type="http://schemas.openxmlformats.org/officeDocument/2006/relationships/image" Target="../media/image30.jpeg"/><Relationship Id="rId16" Type="http://schemas.openxmlformats.org/officeDocument/2006/relationships/image" Target="../media/image86.png"/><Relationship Id="rId20" Type="http://schemas.openxmlformats.org/officeDocument/2006/relationships/image" Target="../media/image90.png"/><Relationship Id="rId29"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67.png"/><Relationship Id="rId11" Type="http://schemas.openxmlformats.org/officeDocument/2006/relationships/image" Target="../media/image81.png"/><Relationship Id="rId24" Type="http://schemas.openxmlformats.org/officeDocument/2006/relationships/image" Target="../media/image93.png"/><Relationship Id="rId5" Type="http://schemas.openxmlformats.org/officeDocument/2006/relationships/image" Target="../media/image66.png"/><Relationship Id="rId15" Type="http://schemas.openxmlformats.org/officeDocument/2006/relationships/image" Target="../media/image85.png"/><Relationship Id="rId23" Type="http://schemas.openxmlformats.org/officeDocument/2006/relationships/image" Target="../media/image72.png"/><Relationship Id="rId28" Type="http://schemas.openxmlformats.org/officeDocument/2006/relationships/image" Target="../media/image3.pn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image" Target="../media/image78.png"/><Relationship Id="rId9" Type="http://schemas.openxmlformats.org/officeDocument/2006/relationships/image" Target="../media/image9.pn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6.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2.png"/><Relationship Id="rId18" Type="http://schemas.openxmlformats.org/officeDocument/2006/relationships/image" Target="../media/image87.png"/><Relationship Id="rId26" Type="http://schemas.openxmlformats.org/officeDocument/2006/relationships/image" Target="../media/image94.png"/><Relationship Id="rId3" Type="http://schemas.openxmlformats.org/officeDocument/2006/relationships/image" Target="../media/image2.png"/><Relationship Id="rId21" Type="http://schemas.openxmlformats.org/officeDocument/2006/relationships/image" Target="../media/image90.png"/><Relationship Id="rId7" Type="http://schemas.openxmlformats.org/officeDocument/2006/relationships/image" Target="../media/image67.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3.png"/><Relationship Id="rId2" Type="http://schemas.openxmlformats.org/officeDocument/2006/relationships/image" Target="../media/image31.jpeg"/><Relationship Id="rId16" Type="http://schemas.openxmlformats.org/officeDocument/2006/relationships/image" Target="../media/image85.png"/><Relationship Id="rId20" Type="http://schemas.openxmlformats.org/officeDocument/2006/relationships/image" Target="../media/image89.png"/><Relationship Id="rId29"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66.png"/><Relationship Id="rId11" Type="http://schemas.openxmlformats.org/officeDocument/2006/relationships/image" Target="../media/image80.png"/><Relationship Id="rId24" Type="http://schemas.openxmlformats.org/officeDocument/2006/relationships/image" Target="../media/image72.png"/><Relationship Id="rId5" Type="http://schemas.openxmlformats.org/officeDocument/2006/relationships/image" Target="../media/image78.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6.png"/><Relationship Id="rId10" Type="http://schemas.openxmlformats.org/officeDocument/2006/relationships/image" Target="../media/image9.png"/><Relationship Id="rId19" Type="http://schemas.openxmlformats.org/officeDocument/2006/relationships/image" Target="../media/image88.png"/><Relationship Id="rId4" Type="http://schemas.openxmlformats.org/officeDocument/2006/relationships/image" Target="../media/image77.png"/><Relationship Id="rId9" Type="http://schemas.openxmlformats.org/officeDocument/2006/relationships/image" Target="../media/image79.pn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5.png"/></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2.png"/><Relationship Id="rId18" Type="http://schemas.openxmlformats.org/officeDocument/2006/relationships/image" Target="../media/image87.png"/><Relationship Id="rId26" Type="http://schemas.openxmlformats.org/officeDocument/2006/relationships/image" Target="../media/image94.png"/><Relationship Id="rId3" Type="http://schemas.openxmlformats.org/officeDocument/2006/relationships/image" Target="../media/image2.png"/><Relationship Id="rId21" Type="http://schemas.openxmlformats.org/officeDocument/2006/relationships/image" Target="../media/image90.png"/><Relationship Id="rId7" Type="http://schemas.openxmlformats.org/officeDocument/2006/relationships/image" Target="../media/image67.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3.png"/><Relationship Id="rId2" Type="http://schemas.openxmlformats.org/officeDocument/2006/relationships/image" Target="../media/image33.jpg"/><Relationship Id="rId16" Type="http://schemas.openxmlformats.org/officeDocument/2006/relationships/image" Target="../media/image85.png"/><Relationship Id="rId20" Type="http://schemas.openxmlformats.org/officeDocument/2006/relationships/image" Target="../media/image89.png"/><Relationship Id="rId29"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66.png"/><Relationship Id="rId11" Type="http://schemas.openxmlformats.org/officeDocument/2006/relationships/image" Target="../media/image80.png"/><Relationship Id="rId24" Type="http://schemas.openxmlformats.org/officeDocument/2006/relationships/image" Target="../media/image72.png"/><Relationship Id="rId5" Type="http://schemas.openxmlformats.org/officeDocument/2006/relationships/image" Target="../media/image78.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6.png"/><Relationship Id="rId10" Type="http://schemas.openxmlformats.org/officeDocument/2006/relationships/image" Target="../media/image9.png"/><Relationship Id="rId19" Type="http://schemas.openxmlformats.org/officeDocument/2006/relationships/image" Target="../media/image88.png"/><Relationship Id="rId4" Type="http://schemas.openxmlformats.org/officeDocument/2006/relationships/image" Target="../media/image77.png"/><Relationship Id="rId9" Type="http://schemas.openxmlformats.org/officeDocument/2006/relationships/image" Target="../media/image79.pn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5.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2.png"/><Relationship Id="rId18" Type="http://schemas.openxmlformats.org/officeDocument/2006/relationships/image" Target="../media/image87.png"/><Relationship Id="rId26" Type="http://schemas.openxmlformats.org/officeDocument/2006/relationships/image" Target="../media/image94.png"/><Relationship Id="rId3" Type="http://schemas.openxmlformats.org/officeDocument/2006/relationships/image" Target="../media/image2.png"/><Relationship Id="rId21" Type="http://schemas.openxmlformats.org/officeDocument/2006/relationships/image" Target="../media/image90.png"/><Relationship Id="rId7" Type="http://schemas.openxmlformats.org/officeDocument/2006/relationships/image" Target="../media/image67.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3.png"/><Relationship Id="rId2" Type="http://schemas.openxmlformats.org/officeDocument/2006/relationships/image" Target="../media/image34.jpeg"/><Relationship Id="rId16" Type="http://schemas.openxmlformats.org/officeDocument/2006/relationships/image" Target="../media/image85.png"/><Relationship Id="rId20" Type="http://schemas.openxmlformats.org/officeDocument/2006/relationships/image" Target="../media/image89.png"/><Relationship Id="rId29"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66.png"/><Relationship Id="rId11" Type="http://schemas.openxmlformats.org/officeDocument/2006/relationships/image" Target="../media/image80.png"/><Relationship Id="rId24" Type="http://schemas.openxmlformats.org/officeDocument/2006/relationships/image" Target="../media/image72.png"/><Relationship Id="rId5" Type="http://schemas.openxmlformats.org/officeDocument/2006/relationships/image" Target="../media/image78.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6.png"/><Relationship Id="rId10" Type="http://schemas.openxmlformats.org/officeDocument/2006/relationships/image" Target="../media/image9.png"/><Relationship Id="rId19" Type="http://schemas.openxmlformats.org/officeDocument/2006/relationships/image" Target="../media/image88.png"/><Relationship Id="rId4" Type="http://schemas.openxmlformats.org/officeDocument/2006/relationships/image" Target="../media/image77.png"/><Relationship Id="rId9" Type="http://schemas.openxmlformats.org/officeDocument/2006/relationships/image" Target="../media/image79.pn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9.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emf"/><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2.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1.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emf"/><Relationship Id="rId1" Type="http://schemas.openxmlformats.org/officeDocument/2006/relationships/slideMaster" Target="../slideMasters/slideMaster9.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0.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3.jp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emf"/><Relationship Id="rId1" Type="http://schemas.openxmlformats.org/officeDocument/2006/relationships/slideMaster" Target="../slideMasters/slideMaster9.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5.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4.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emf"/><Relationship Id="rId1" Type="http://schemas.openxmlformats.org/officeDocument/2006/relationships/slideMaster" Target="../slideMasters/slideMaster9.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351588"/>
            <a:ext cx="11809731" cy="707886"/>
          </a:xfrm>
          <a:prstGeom prst="rect">
            <a:avLst/>
          </a:prstGeom>
        </p:spPr>
        <p:txBody>
          <a:bodyPr/>
          <a:lstStyle>
            <a:lvl1pPr>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grpSp>
        <p:nvGrpSpPr>
          <p:cNvPr id="98" name="Group 97">
            <a:extLst>
              <a:ext uri="{FF2B5EF4-FFF2-40B4-BE49-F238E27FC236}">
                <a16:creationId xmlns:a16="http://schemas.microsoft.com/office/drawing/2014/main" id="{CE642B03-0EF0-4B89-9C8B-4AEFAD3C07E1}"/>
              </a:ext>
            </a:extLst>
          </p:cNvPr>
          <p:cNvGrpSpPr/>
          <p:nvPr userDrawn="1"/>
        </p:nvGrpSpPr>
        <p:grpSpPr>
          <a:xfrm>
            <a:off x="226688" y="6569736"/>
            <a:ext cx="9628745" cy="144114"/>
            <a:chOff x="1076500" y="4469696"/>
            <a:chExt cx="9628745" cy="144114"/>
          </a:xfrm>
        </p:grpSpPr>
        <p:pic>
          <p:nvPicPr>
            <p:cNvPr id="99" name="Picture 98" descr="de.png">
              <a:extLst>
                <a:ext uri="{FF2B5EF4-FFF2-40B4-BE49-F238E27FC236}">
                  <a16:creationId xmlns:a16="http://schemas.microsoft.com/office/drawing/2014/main" id="{381BC98B-E672-46D5-8F8D-FEAC51F76B1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100" name="Picture 99" descr="at.png">
              <a:extLst>
                <a:ext uri="{FF2B5EF4-FFF2-40B4-BE49-F238E27FC236}">
                  <a16:creationId xmlns:a16="http://schemas.microsoft.com/office/drawing/2014/main" id="{225A4733-107B-49BC-B524-DE83F36210A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101" name="Picture 100" descr="be.png">
              <a:extLst>
                <a:ext uri="{FF2B5EF4-FFF2-40B4-BE49-F238E27FC236}">
                  <a16:creationId xmlns:a16="http://schemas.microsoft.com/office/drawing/2014/main" id="{C8F0223E-DBAC-41CA-A47B-DF69C4F9D90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102" name="Picture 101" descr="dk.png">
              <a:extLst>
                <a:ext uri="{FF2B5EF4-FFF2-40B4-BE49-F238E27FC236}">
                  <a16:creationId xmlns:a16="http://schemas.microsoft.com/office/drawing/2014/main" id="{1BF745E5-AFED-4935-857B-C5E4FA6FBD5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103" name="Picture 102" descr="es.png">
              <a:extLst>
                <a:ext uri="{FF2B5EF4-FFF2-40B4-BE49-F238E27FC236}">
                  <a16:creationId xmlns:a16="http://schemas.microsoft.com/office/drawing/2014/main" id="{0401DA19-7D39-407A-8231-56819BA126D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104" name="Picture 103" descr="ee.png">
              <a:extLst>
                <a:ext uri="{FF2B5EF4-FFF2-40B4-BE49-F238E27FC236}">
                  <a16:creationId xmlns:a16="http://schemas.microsoft.com/office/drawing/2014/main" id="{3DD10B99-0B54-43D6-8D68-531D5E79C5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105" name="Picture 104" descr="fi.png">
              <a:extLst>
                <a:ext uri="{FF2B5EF4-FFF2-40B4-BE49-F238E27FC236}">
                  <a16:creationId xmlns:a16="http://schemas.microsoft.com/office/drawing/2014/main" id="{2F36F73C-3580-45E1-9CE2-C1D417FE990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06" name="Picture 105" descr="fr.png">
              <a:extLst>
                <a:ext uri="{FF2B5EF4-FFF2-40B4-BE49-F238E27FC236}">
                  <a16:creationId xmlns:a16="http://schemas.microsoft.com/office/drawing/2014/main" id="{906737DA-0E2F-4F5D-B740-B54BAD2C8C5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07" name="Picture 106" descr="gr.png">
              <a:extLst>
                <a:ext uri="{FF2B5EF4-FFF2-40B4-BE49-F238E27FC236}">
                  <a16:creationId xmlns:a16="http://schemas.microsoft.com/office/drawing/2014/main" id="{68A3DCFD-7BDE-4B6C-9D80-506777C1900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08" name="Picture 107" descr="hu.png">
              <a:extLst>
                <a:ext uri="{FF2B5EF4-FFF2-40B4-BE49-F238E27FC236}">
                  <a16:creationId xmlns:a16="http://schemas.microsoft.com/office/drawing/2014/main" id="{CFB3CB32-72D0-4E9A-97A2-6137F767563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09" name="Picture 108" descr="ie.png">
              <a:extLst>
                <a:ext uri="{FF2B5EF4-FFF2-40B4-BE49-F238E27FC236}">
                  <a16:creationId xmlns:a16="http://schemas.microsoft.com/office/drawing/2014/main" id="{82F1D1F4-8AED-4290-8402-C7C14DD5984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10" name="Picture 109" descr="it.png">
              <a:extLst>
                <a:ext uri="{FF2B5EF4-FFF2-40B4-BE49-F238E27FC236}">
                  <a16:creationId xmlns:a16="http://schemas.microsoft.com/office/drawing/2014/main" id="{F421F4B2-704B-4865-8B0C-0F8CA756F7A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11" name="Picture 110" descr="lu.png">
              <a:extLst>
                <a:ext uri="{FF2B5EF4-FFF2-40B4-BE49-F238E27FC236}">
                  <a16:creationId xmlns:a16="http://schemas.microsoft.com/office/drawing/2014/main" id="{989E3DFA-89E6-49E0-BA29-AC115F09AE0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12" name="Picture 111" descr="no.png">
              <a:extLst>
                <a:ext uri="{FF2B5EF4-FFF2-40B4-BE49-F238E27FC236}">
                  <a16:creationId xmlns:a16="http://schemas.microsoft.com/office/drawing/2014/main" id="{A5A97D08-BE88-47B1-BC4C-B1EB289C726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13" name="Picture 112" descr="nl.png">
              <a:extLst>
                <a:ext uri="{FF2B5EF4-FFF2-40B4-BE49-F238E27FC236}">
                  <a16:creationId xmlns:a16="http://schemas.microsoft.com/office/drawing/2014/main" id="{000EEC71-A38B-415E-83FA-C396EABF1D8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14" name="Picture 113" descr="pl.png">
              <a:extLst>
                <a:ext uri="{FF2B5EF4-FFF2-40B4-BE49-F238E27FC236}">
                  <a16:creationId xmlns:a16="http://schemas.microsoft.com/office/drawing/2014/main" id="{1ACF67EA-567D-4EE0-8CC8-414BA5E221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15" name="Picture 114" descr="pt.png">
              <a:extLst>
                <a:ext uri="{FF2B5EF4-FFF2-40B4-BE49-F238E27FC236}">
                  <a16:creationId xmlns:a16="http://schemas.microsoft.com/office/drawing/2014/main" id="{080291BD-06C6-488E-9A56-3E69D0711B8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16" name="Picture 115" descr="cz.png">
              <a:extLst>
                <a:ext uri="{FF2B5EF4-FFF2-40B4-BE49-F238E27FC236}">
                  <a16:creationId xmlns:a16="http://schemas.microsoft.com/office/drawing/2014/main" id="{6EDC5F26-E7C6-4A61-BC78-1462C66C169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17" name="Picture 116" descr="ro.png">
              <a:extLst>
                <a:ext uri="{FF2B5EF4-FFF2-40B4-BE49-F238E27FC236}">
                  <a16:creationId xmlns:a16="http://schemas.microsoft.com/office/drawing/2014/main" id="{57809487-789E-47BB-AA8E-1F8C20F1718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18" name="Picture 117" descr="se.png">
              <a:extLst>
                <a:ext uri="{FF2B5EF4-FFF2-40B4-BE49-F238E27FC236}">
                  <a16:creationId xmlns:a16="http://schemas.microsoft.com/office/drawing/2014/main" id="{6AEDE687-336C-48B5-BFA7-774CCF8A7B1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19" name="Picture 118" descr="ch.png">
              <a:extLst>
                <a:ext uri="{FF2B5EF4-FFF2-40B4-BE49-F238E27FC236}">
                  <a16:creationId xmlns:a16="http://schemas.microsoft.com/office/drawing/2014/main" id="{765B3246-3398-44E5-8782-0EC0C94739E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20" name="Picture 119" descr="uk.png">
              <a:extLst>
                <a:ext uri="{FF2B5EF4-FFF2-40B4-BE49-F238E27FC236}">
                  <a16:creationId xmlns:a16="http://schemas.microsoft.com/office/drawing/2014/main" id="{B7A54B29-29A4-4216-BDCB-B892344F4C7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21" name="Picture 120">
              <a:extLst>
                <a:ext uri="{FF2B5EF4-FFF2-40B4-BE49-F238E27FC236}">
                  <a16:creationId xmlns:a16="http://schemas.microsoft.com/office/drawing/2014/main" id="{BD10A5D6-9438-4E29-80B5-DC496C46D23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22" name="Picture 121">
              <a:extLst>
                <a:ext uri="{FF2B5EF4-FFF2-40B4-BE49-F238E27FC236}">
                  <a16:creationId xmlns:a16="http://schemas.microsoft.com/office/drawing/2014/main" id="{950D8082-BDE6-48BC-8317-0D4C3C44D6EF}"/>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123" name="Picture 122" descr="ca.png">
              <a:extLst>
                <a:ext uri="{FF2B5EF4-FFF2-40B4-BE49-F238E27FC236}">
                  <a16:creationId xmlns:a16="http://schemas.microsoft.com/office/drawing/2014/main" id="{3FA38A6C-E219-4F65-80C0-7E329F7D3A8E}"/>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24" name="Picture 123" descr="si.png">
              <a:extLst>
                <a:ext uri="{FF2B5EF4-FFF2-40B4-BE49-F238E27FC236}">
                  <a16:creationId xmlns:a16="http://schemas.microsoft.com/office/drawing/2014/main" id="{EA3E719E-4A8D-4153-9BDC-6D274C09D10E}"/>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6426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8671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8257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11837180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40CDF259-CCFE-B84C-939A-68017F83E81D}"/>
              </a:ext>
            </a:extLst>
          </p:cNvPr>
          <p:cNvCxnSpPr/>
          <p:nvPr userDrawn="1"/>
        </p:nvCxnSpPr>
        <p:spPr>
          <a:xfrm>
            <a:off x="218859" y="882193"/>
            <a:ext cx="1180058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688588E-F9A8-2845-885D-3F95E59BBB1E}"/>
              </a:ext>
            </a:extLst>
          </p:cNvPr>
          <p:cNvSpPr>
            <a:spLocks noGrp="1" noChangeArrowheads="1"/>
          </p:cNvSpPr>
          <p:nvPr>
            <p:ph type="title" hasCustomPrompt="1"/>
          </p:nvPr>
        </p:nvSpPr>
        <p:spPr bwMode="auto">
          <a:xfrm>
            <a:off x="218858" y="157324"/>
            <a:ext cx="1014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US" altLang="en-US" dirty="0"/>
              <a:t>CLICK TO EDIT MASTER TITLE STYLE</a:t>
            </a:r>
            <a:endParaRPr lang="en-GB" altLang="en-US" dirty="0"/>
          </a:p>
        </p:txBody>
      </p:sp>
      <p:cxnSp>
        <p:nvCxnSpPr>
          <p:cNvPr id="5" name="Straight Connector 4">
            <a:extLst>
              <a:ext uri="{FF2B5EF4-FFF2-40B4-BE49-F238E27FC236}">
                <a16:creationId xmlns:a16="http://schemas.microsoft.com/office/drawing/2014/main" id="{C1734A63-3455-1741-9D19-40E5D75E70BD}"/>
              </a:ext>
            </a:extLst>
          </p:cNvPr>
          <p:cNvCxnSpPr>
            <a:cxnSpLocks/>
          </p:cNvCxnSpPr>
          <p:nvPr userDrawn="1"/>
        </p:nvCxnSpPr>
        <p:spPr>
          <a:xfrm>
            <a:off x="222041" y="6422971"/>
            <a:ext cx="11768091"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3455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t="7695" b="7948"/>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6000" y="3421831"/>
            <a:ext cx="10625007" cy="567399"/>
          </a:xfrm>
          <a:prstGeom prst="rect">
            <a:avLst/>
          </a:prstGeom>
        </p:spPr>
        <p:txBody>
          <a:bodyPr/>
          <a:lstStyle>
            <a:lvl1pPr algn="l">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grpSp>
        <p:nvGrpSpPr>
          <p:cNvPr id="41" name="Group 170">
            <a:extLst>
              <a:ext uri="{FF2B5EF4-FFF2-40B4-BE49-F238E27FC236}">
                <a16:creationId xmlns:a16="http://schemas.microsoft.com/office/drawing/2014/main" id="{B3B744C6-0973-4F56-9325-36503709D9C5}"/>
              </a:ext>
            </a:extLst>
          </p:cNvPr>
          <p:cNvGrpSpPr/>
          <p:nvPr userDrawn="1"/>
        </p:nvGrpSpPr>
        <p:grpSpPr>
          <a:xfrm>
            <a:off x="226800" y="6573600"/>
            <a:ext cx="9280921" cy="144114"/>
            <a:chOff x="226688" y="6572055"/>
            <a:chExt cx="9280921" cy="144114"/>
          </a:xfrm>
        </p:grpSpPr>
        <p:pic>
          <p:nvPicPr>
            <p:cNvPr id="42" name="Picture 171" descr="at.png">
              <a:extLst>
                <a:ext uri="{FF2B5EF4-FFF2-40B4-BE49-F238E27FC236}">
                  <a16:creationId xmlns:a16="http://schemas.microsoft.com/office/drawing/2014/main" id="{B5B0CFD8-C3CB-47B4-9D28-CA25F3C53B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46" name="Picture 172" descr="be.png">
              <a:extLst>
                <a:ext uri="{FF2B5EF4-FFF2-40B4-BE49-F238E27FC236}">
                  <a16:creationId xmlns:a16="http://schemas.microsoft.com/office/drawing/2014/main" id="{C45E3C1E-816C-4CB8-B951-27B7CF249C2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47" name="Picture 173" descr="ch.png">
              <a:extLst>
                <a:ext uri="{FF2B5EF4-FFF2-40B4-BE49-F238E27FC236}">
                  <a16:creationId xmlns:a16="http://schemas.microsoft.com/office/drawing/2014/main" id="{04CB944C-2016-4FF4-847D-84B3D02A52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48" name="Picture 174" descr="cz.png">
              <a:extLst>
                <a:ext uri="{FF2B5EF4-FFF2-40B4-BE49-F238E27FC236}">
                  <a16:creationId xmlns:a16="http://schemas.microsoft.com/office/drawing/2014/main" id="{7F6B9631-2851-448B-8A9E-9AFB5C3CF9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49" name="Picture 175" descr="de.png">
              <a:extLst>
                <a:ext uri="{FF2B5EF4-FFF2-40B4-BE49-F238E27FC236}">
                  <a16:creationId xmlns:a16="http://schemas.microsoft.com/office/drawing/2014/main" id="{9280F65B-B6FE-43B9-85FA-83E152098E5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50" name="Picture 176" descr="dk.png">
              <a:extLst>
                <a:ext uri="{FF2B5EF4-FFF2-40B4-BE49-F238E27FC236}">
                  <a16:creationId xmlns:a16="http://schemas.microsoft.com/office/drawing/2014/main" id="{345270D6-A1AE-423C-B001-A14D706F832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51" name="Picture 177" descr="ee.png">
              <a:extLst>
                <a:ext uri="{FF2B5EF4-FFF2-40B4-BE49-F238E27FC236}">
                  <a16:creationId xmlns:a16="http://schemas.microsoft.com/office/drawing/2014/main" id="{E9720694-E594-4858-817B-AFD5BB4279A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52" name="Picture 178" descr="es.png">
              <a:extLst>
                <a:ext uri="{FF2B5EF4-FFF2-40B4-BE49-F238E27FC236}">
                  <a16:creationId xmlns:a16="http://schemas.microsoft.com/office/drawing/2014/main" id="{F94E2827-B237-4C99-B010-7DE26DCC1C1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53" name="Picture 179" descr="fi.png">
              <a:extLst>
                <a:ext uri="{FF2B5EF4-FFF2-40B4-BE49-F238E27FC236}">
                  <a16:creationId xmlns:a16="http://schemas.microsoft.com/office/drawing/2014/main" id="{2FBE710C-3BBE-4EE1-85F0-543821CF761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54" name="Picture 180" descr="fr.png">
              <a:extLst>
                <a:ext uri="{FF2B5EF4-FFF2-40B4-BE49-F238E27FC236}">
                  <a16:creationId xmlns:a16="http://schemas.microsoft.com/office/drawing/2014/main" id="{7ED01A0D-E5FE-4CD6-BBA2-4617900FE35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55" name="Picture 181" descr="gr.png">
              <a:extLst>
                <a:ext uri="{FF2B5EF4-FFF2-40B4-BE49-F238E27FC236}">
                  <a16:creationId xmlns:a16="http://schemas.microsoft.com/office/drawing/2014/main" id="{1D925DCE-3867-4F59-9E97-7C6C8E8908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56" name="Picture 182" descr="hu.png">
              <a:extLst>
                <a:ext uri="{FF2B5EF4-FFF2-40B4-BE49-F238E27FC236}">
                  <a16:creationId xmlns:a16="http://schemas.microsoft.com/office/drawing/2014/main" id="{73B21AB1-7B30-434E-880C-D6451EEAAF8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57" name="Picture 183" descr="ie.png">
              <a:extLst>
                <a:ext uri="{FF2B5EF4-FFF2-40B4-BE49-F238E27FC236}">
                  <a16:creationId xmlns:a16="http://schemas.microsoft.com/office/drawing/2014/main" id="{7E4F70E7-80D8-4E80-8BC8-5180B59A7B0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58" name="Picture 184" descr="it.png">
              <a:extLst>
                <a:ext uri="{FF2B5EF4-FFF2-40B4-BE49-F238E27FC236}">
                  <a16:creationId xmlns:a16="http://schemas.microsoft.com/office/drawing/2014/main" id="{F6F5528D-59BB-41F1-840C-E3DBFFA4FEB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59" name="Picture 185" descr="lu.png">
              <a:extLst>
                <a:ext uri="{FF2B5EF4-FFF2-40B4-BE49-F238E27FC236}">
                  <a16:creationId xmlns:a16="http://schemas.microsoft.com/office/drawing/2014/main" id="{5F9A0BB6-45AA-49B2-8320-C7BD3B563A9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60" name="Picture 186" descr="nl.png">
              <a:extLst>
                <a:ext uri="{FF2B5EF4-FFF2-40B4-BE49-F238E27FC236}">
                  <a16:creationId xmlns:a16="http://schemas.microsoft.com/office/drawing/2014/main" id="{CF23BCF8-5E52-43CE-8938-F7E03FB21A2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61" name="Picture 187" descr="no.png">
              <a:extLst>
                <a:ext uri="{FF2B5EF4-FFF2-40B4-BE49-F238E27FC236}">
                  <a16:creationId xmlns:a16="http://schemas.microsoft.com/office/drawing/2014/main" id="{EEB48D4B-8F86-4BA0-8245-63AE9EC8071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62" name="Picture 188" descr="pl.png">
              <a:extLst>
                <a:ext uri="{FF2B5EF4-FFF2-40B4-BE49-F238E27FC236}">
                  <a16:creationId xmlns:a16="http://schemas.microsoft.com/office/drawing/2014/main" id="{8FF317D1-D872-4891-A77A-414A273A83C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89" name="Picture 189" descr="pt.png">
              <a:extLst>
                <a:ext uri="{FF2B5EF4-FFF2-40B4-BE49-F238E27FC236}">
                  <a16:creationId xmlns:a16="http://schemas.microsoft.com/office/drawing/2014/main" id="{18DC2CF5-35ED-4121-B046-EC136E215D2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91" name="Picture 190" descr="ro.png">
              <a:extLst>
                <a:ext uri="{FF2B5EF4-FFF2-40B4-BE49-F238E27FC236}">
                  <a16:creationId xmlns:a16="http://schemas.microsoft.com/office/drawing/2014/main" id="{5F054902-78EF-4CCF-9359-A8B11EAA771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92" name="Picture 191" descr="se.png">
              <a:extLst>
                <a:ext uri="{FF2B5EF4-FFF2-40B4-BE49-F238E27FC236}">
                  <a16:creationId xmlns:a16="http://schemas.microsoft.com/office/drawing/2014/main" id="{E89F7401-B6DA-4DB2-BB60-35E0BE4D0B1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93" name="Picture 192" descr="uk.png">
              <a:extLst>
                <a:ext uri="{FF2B5EF4-FFF2-40B4-BE49-F238E27FC236}">
                  <a16:creationId xmlns:a16="http://schemas.microsoft.com/office/drawing/2014/main" id="{EAC5D92B-0226-4633-913E-04D5352401A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95" name="Picture 193" descr="ca.png">
              <a:extLst>
                <a:ext uri="{FF2B5EF4-FFF2-40B4-BE49-F238E27FC236}">
                  <a16:creationId xmlns:a16="http://schemas.microsoft.com/office/drawing/2014/main" id="{9AE548EA-7BBE-4EBE-ABEE-C6746D6B296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96" name="Picture 194">
              <a:extLst>
                <a:ext uri="{FF2B5EF4-FFF2-40B4-BE49-F238E27FC236}">
                  <a16:creationId xmlns:a16="http://schemas.microsoft.com/office/drawing/2014/main" id="{B5E46B32-C552-4409-ACD4-AF594DBB4E3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97" name="Picture 195" descr="si.png">
              <a:extLst>
                <a:ext uri="{FF2B5EF4-FFF2-40B4-BE49-F238E27FC236}">
                  <a16:creationId xmlns:a16="http://schemas.microsoft.com/office/drawing/2014/main" id="{E9E9700C-1AFD-4364-A052-26C33DEA28F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2" name="Picture 5">
            <a:extLst>
              <a:ext uri="{FF2B5EF4-FFF2-40B4-BE49-F238E27FC236}">
                <a16:creationId xmlns:a16="http://schemas.microsoft.com/office/drawing/2014/main" id="{0CF3CBB4-F6DB-4B28-8E88-00027CC62FA5}"/>
              </a:ext>
            </a:extLst>
          </p:cNvPr>
          <p:cNvPicPr>
            <a:picLocks/>
          </p:cNvPicPr>
          <p:nvPr userDrawn="1"/>
        </p:nvPicPr>
        <p:blipFill>
          <a:blip r:embed="rId28" cstate="print">
            <a:extLst>
              <a:ext uri="{28A0092B-C50C-407E-A947-70E740481C1C}">
                <a14:useLocalDpi xmlns:a14="http://schemas.microsoft.com/office/drawing/2010/main" val="0"/>
              </a:ext>
            </a:extLst>
          </a:blip>
          <a:stretch>
            <a:fillRect/>
          </a:stretch>
        </p:blipFill>
        <p:spPr>
          <a:xfrm>
            <a:off x="10342800" y="6584400"/>
            <a:ext cx="1638000" cy="104400"/>
          </a:xfrm>
          <a:prstGeom prst="rect">
            <a:avLst/>
          </a:prstGeom>
        </p:spPr>
      </p:pic>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Tree>
    <p:extLst>
      <p:ext uri="{BB962C8B-B14F-4D97-AF65-F5344CB8AC3E}">
        <p14:creationId xmlns:p14="http://schemas.microsoft.com/office/powerpoint/2010/main" val="67460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 calcmode="lin" valueType="num">
                                      <p:cBhvr additive="base">
                                        <p:cTn id="2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 calcmode="lin" valueType="num">
                                      <p:cBhvr additive="base">
                                        <p:cTn id="3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2" presetClass="entr" presetSubtype="8" fill="hold" nodeType="after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1500" fill="hold"/>
                                        <p:tgtEl>
                                          <p:spTgt spid="41"/>
                                        </p:tgtEl>
                                        <p:attrNameLst>
                                          <p:attrName>ppt_x</p:attrName>
                                        </p:attrNameLst>
                                      </p:cBhvr>
                                      <p:tavLst>
                                        <p:tav tm="0">
                                          <p:val>
                                            <p:strVal val="0-#ppt_w/2"/>
                                          </p:val>
                                        </p:tav>
                                        <p:tav tm="100000">
                                          <p:val>
                                            <p:strVal val="#ppt_x"/>
                                          </p:val>
                                        </p:tav>
                                      </p:tavLst>
                                    </p:anim>
                                    <p:anim calcmode="lin" valueType="num">
                                      <p:cBhvr additive="base">
                                        <p:cTn id="42" dur="1500" fill="hold"/>
                                        <p:tgtEl>
                                          <p:spTgt spid="41"/>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1" presetClass="entr" presetSubtype="0" fill="hold" nodeType="afterEffect">
                                  <p:stCondLst>
                                    <p:cond delay="0"/>
                                  </p:stCondLst>
                                  <p:childTnLst>
                                    <p:set>
                                      <p:cBhvr>
                                        <p:cTn id="45"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3" grpId="0" build="allAtOnce"/>
      <p:bldP spid="44" grpId="0" build="allAtOnce"/>
      <p:bldP spid="45" grpId="0" build="allAtOnce"/>
      <p:bldP spid="10" grpId="0"/>
    </p:bldLst>
  </p:timing>
  <p:hf sldNum="0"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9589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3313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1716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21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6250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5851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3146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3187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9157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rgbClr val="8197A6"/>
                </a:solidFill>
                <a:latin typeface="Arial" charset="0"/>
                <a:ea typeface="Arial" charset="0"/>
                <a:cs typeface="Arial" charset="0"/>
              </a:rPr>
              <a:t>Produced by</a:t>
            </a:r>
            <a:endParaRPr lang="en-US" sz="796"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35660224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grpSp>
        <p:nvGrpSpPr>
          <p:cNvPr id="42" name="Group 41">
            <a:extLst>
              <a:ext uri="{FF2B5EF4-FFF2-40B4-BE49-F238E27FC236}">
                <a16:creationId xmlns:a16="http://schemas.microsoft.com/office/drawing/2014/main" id="{F6C90AC7-EF67-4A83-9758-B90EABF0E3D9}"/>
              </a:ext>
            </a:extLst>
          </p:cNvPr>
          <p:cNvGrpSpPr/>
          <p:nvPr userDrawn="1"/>
        </p:nvGrpSpPr>
        <p:grpSpPr>
          <a:xfrm>
            <a:off x="226688" y="6569736"/>
            <a:ext cx="9628745" cy="144114"/>
            <a:chOff x="1076500" y="4469696"/>
            <a:chExt cx="9628745" cy="144114"/>
          </a:xfrm>
        </p:grpSpPr>
        <p:pic>
          <p:nvPicPr>
            <p:cNvPr id="43" name="Picture 42" descr="de.png">
              <a:extLst>
                <a:ext uri="{FF2B5EF4-FFF2-40B4-BE49-F238E27FC236}">
                  <a16:creationId xmlns:a16="http://schemas.microsoft.com/office/drawing/2014/main" id="{B52224BE-8075-498A-8671-0E1E6B5807C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4" name="Picture 43" descr="at.png">
              <a:extLst>
                <a:ext uri="{FF2B5EF4-FFF2-40B4-BE49-F238E27FC236}">
                  <a16:creationId xmlns:a16="http://schemas.microsoft.com/office/drawing/2014/main" id="{6F0FEBBA-A41D-4661-818E-54692D88D4A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5" name="Picture 44" descr="be.png">
              <a:extLst>
                <a:ext uri="{FF2B5EF4-FFF2-40B4-BE49-F238E27FC236}">
                  <a16:creationId xmlns:a16="http://schemas.microsoft.com/office/drawing/2014/main" id="{7E4E61AF-7D81-4A82-9856-0EEFA0B0B7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6" name="Picture 45" descr="dk.png">
              <a:extLst>
                <a:ext uri="{FF2B5EF4-FFF2-40B4-BE49-F238E27FC236}">
                  <a16:creationId xmlns:a16="http://schemas.microsoft.com/office/drawing/2014/main" id="{3797DAE4-5BDD-4B79-8E46-C0951AA49C5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7" name="Picture 46" descr="es.png">
              <a:extLst>
                <a:ext uri="{FF2B5EF4-FFF2-40B4-BE49-F238E27FC236}">
                  <a16:creationId xmlns:a16="http://schemas.microsoft.com/office/drawing/2014/main" id="{822D1964-C300-4FEE-B7F8-9ADE6C35FF7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8" name="Picture 47" descr="ee.png">
              <a:extLst>
                <a:ext uri="{FF2B5EF4-FFF2-40B4-BE49-F238E27FC236}">
                  <a16:creationId xmlns:a16="http://schemas.microsoft.com/office/drawing/2014/main" id="{24391DFD-895E-4A33-93C9-C55133F92F9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9" name="Picture 48" descr="fi.png">
              <a:extLst>
                <a:ext uri="{FF2B5EF4-FFF2-40B4-BE49-F238E27FC236}">
                  <a16:creationId xmlns:a16="http://schemas.microsoft.com/office/drawing/2014/main" id="{7DF7C040-4DC9-44C8-AEE7-FEF186A6F14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50" name="Picture 49" descr="fr.png">
              <a:extLst>
                <a:ext uri="{FF2B5EF4-FFF2-40B4-BE49-F238E27FC236}">
                  <a16:creationId xmlns:a16="http://schemas.microsoft.com/office/drawing/2014/main" id="{D991B851-A505-4BE9-A9AA-9181468CCE8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51" name="Picture 50" descr="gr.png">
              <a:extLst>
                <a:ext uri="{FF2B5EF4-FFF2-40B4-BE49-F238E27FC236}">
                  <a16:creationId xmlns:a16="http://schemas.microsoft.com/office/drawing/2014/main" id="{7AB9A1F0-2A4A-46BC-95EE-6ED8B1854F3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2" name="Picture 51" descr="hu.png">
              <a:extLst>
                <a:ext uri="{FF2B5EF4-FFF2-40B4-BE49-F238E27FC236}">
                  <a16:creationId xmlns:a16="http://schemas.microsoft.com/office/drawing/2014/main" id="{BAE70114-E694-4A5A-AFF6-9FCEEB0953E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3" name="Picture 52" descr="ie.png">
              <a:extLst>
                <a:ext uri="{FF2B5EF4-FFF2-40B4-BE49-F238E27FC236}">
                  <a16:creationId xmlns:a16="http://schemas.microsoft.com/office/drawing/2014/main" id="{17EE1438-FA34-48A3-BD8E-25751065C6A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4" name="Picture 53" descr="it.png">
              <a:extLst>
                <a:ext uri="{FF2B5EF4-FFF2-40B4-BE49-F238E27FC236}">
                  <a16:creationId xmlns:a16="http://schemas.microsoft.com/office/drawing/2014/main" id="{47D25E61-66AB-4312-8008-7B7D8763192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5" name="Picture 54" descr="lu.png">
              <a:extLst>
                <a:ext uri="{FF2B5EF4-FFF2-40B4-BE49-F238E27FC236}">
                  <a16:creationId xmlns:a16="http://schemas.microsoft.com/office/drawing/2014/main" id="{5C852E78-7546-4F42-85C3-9A93256FE7B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6" name="Picture 55" descr="no.png">
              <a:extLst>
                <a:ext uri="{FF2B5EF4-FFF2-40B4-BE49-F238E27FC236}">
                  <a16:creationId xmlns:a16="http://schemas.microsoft.com/office/drawing/2014/main" id="{C407EE61-1E43-43E0-B078-2063D6FBF02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7" name="Picture 56" descr="nl.png">
              <a:extLst>
                <a:ext uri="{FF2B5EF4-FFF2-40B4-BE49-F238E27FC236}">
                  <a16:creationId xmlns:a16="http://schemas.microsoft.com/office/drawing/2014/main" id="{2AD3CF85-26E4-44F6-B4A5-08193728810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8" name="Picture 57" descr="pl.png">
              <a:extLst>
                <a:ext uri="{FF2B5EF4-FFF2-40B4-BE49-F238E27FC236}">
                  <a16:creationId xmlns:a16="http://schemas.microsoft.com/office/drawing/2014/main" id="{2D6041B6-B3ED-4C34-96A3-99FD55A61269}"/>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9" name="Picture 58" descr="pt.png">
              <a:extLst>
                <a:ext uri="{FF2B5EF4-FFF2-40B4-BE49-F238E27FC236}">
                  <a16:creationId xmlns:a16="http://schemas.microsoft.com/office/drawing/2014/main" id="{E05BDEE4-4892-4650-BC96-AF247452645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60" name="Picture 59" descr="cz.png">
              <a:extLst>
                <a:ext uri="{FF2B5EF4-FFF2-40B4-BE49-F238E27FC236}">
                  <a16:creationId xmlns:a16="http://schemas.microsoft.com/office/drawing/2014/main" id="{6A42A56E-A90E-48A8-A110-68D1B7944A4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1" name="Picture 60" descr="ro.png">
              <a:extLst>
                <a:ext uri="{FF2B5EF4-FFF2-40B4-BE49-F238E27FC236}">
                  <a16:creationId xmlns:a16="http://schemas.microsoft.com/office/drawing/2014/main" id="{D4DCAD75-F0A5-4490-8D81-31AE8FDB6A2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2" name="Picture 61" descr="se.png">
              <a:extLst>
                <a:ext uri="{FF2B5EF4-FFF2-40B4-BE49-F238E27FC236}">
                  <a16:creationId xmlns:a16="http://schemas.microsoft.com/office/drawing/2014/main" id="{D7469F16-6C12-46C5-A0F8-E1811BBDA35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9" name="Picture 88" descr="ch.png">
              <a:extLst>
                <a:ext uri="{FF2B5EF4-FFF2-40B4-BE49-F238E27FC236}">
                  <a16:creationId xmlns:a16="http://schemas.microsoft.com/office/drawing/2014/main" id="{9BB4ED50-F925-42D3-ADB7-F2D1C98720E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FA32661F-93AD-4BC4-8307-9ECE801FB1A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E243C6D9-4A97-486D-8223-91DADC3754A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AA42CE83-DB5F-4B46-A26C-D12FF0420C67}"/>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5" name="Picture 94" descr="ca.png">
              <a:extLst>
                <a:ext uri="{FF2B5EF4-FFF2-40B4-BE49-F238E27FC236}">
                  <a16:creationId xmlns:a16="http://schemas.microsoft.com/office/drawing/2014/main" id="{2C996074-7F78-4FDB-BAF2-43B059184F6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6" name="Picture 95" descr="si.png">
              <a:extLst>
                <a:ext uri="{FF2B5EF4-FFF2-40B4-BE49-F238E27FC236}">
                  <a16:creationId xmlns:a16="http://schemas.microsoft.com/office/drawing/2014/main" id="{AAA2523E-7C72-4693-B795-1804941A16EE}"/>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27747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10000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3"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strips(upRight)">
                                      <p:cBhvr>
                                        <p:cTn id="12" dur="500"/>
                                        <p:tgtEl>
                                          <p:spTgt spid="94"/>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500"/>
                                        <p:tgtEl>
                                          <p:spTgt spid="41"/>
                                        </p:tgtEl>
                                      </p:cBhvr>
                                    </p:animEffect>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1500" fill="hold"/>
                                        <p:tgtEl>
                                          <p:spTgt spid="42"/>
                                        </p:tgtEl>
                                        <p:attrNameLst>
                                          <p:attrName>ppt_x</p:attrName>
                                        </p:attrNameLst>
                                      </p:cBhvr>
                                      <p:tavLst>
                                        <p:tav tm="0">
                                          <p:val>
                                            <p:strVal val="0-#ppt_w/2"/>
                                          </p:val>
                                        </p:tav>
                                        <p:tav tm="100000">
                                          <p:val>
                                            <p:strVal val="#ppt_x"/>
                                          </p:val>
                                        </p:tav>
                                      </p:tavLst>
                                    </p:anim>
                                    <p:anim calcmode="lin" valueType="num">
                                      <p:cBhvr additive="base">
                                        <p:cTn id="21" dur="1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7E9920D-5148-4C5E-AF4F-672E07B42A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66" name="Group 65">
            <a:extLst>
              <a:ext uri="{FF2B5EF4-FFF2-40B4-BE49-F238E27FC236}">
                <a16:creationId xmlns:a16="http://schemas.microsoft.com/office/drawing/2014/main" id="{27427908-6F57-478E-989C-9A01BD315A74}"/>
              </a:ext>
            </a:extLst>
          </p:cNvPr>
          <p:cNvGrpSpPr/>
          <p:nvPr userDrawn="1"/>
        </p:nvGrpSpPr>
        <p:grpSpPr>
          <a:xfrm>
            <a:off x="226688" y="6569736"/>
            <a:ext cx="9628745" cy="144114"/>
            <a:chOff x="1076500" y="4469696"/>
            <a:chExt cx="9628745" cy="144114"/>
          </a:xfrm>
        </p:grpSpPr>
        <p:pic>
          <p:nvPicPr>
            <p:cNvPr id="67" name="Picture 66" descr="de.png">
              <a:extLst>
                <a:ext uri="{FF2B5EF4-FFF2-40B4-BE49-F238E27FC236}">
                  <a16:creationId xmlns:a16="http://schemas.microsoft.com/office/drawing/2014/main" id="{90A67E9C-4ADF-4E46-9402-CB21F2D9BEF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8" name="Picture 67" descr="at.png">
              <a:extLst>
                <a:ext uri="{FF2B5EF4-FFF2-40B4-BE49-F238E27FC236}">
                  <a16:creationId xmlns:a16="http://schemas.microsoft.com/office/drawing/2014/main" id="{0A343210-5DC7-45D7-B643-27329ABB1C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9" name="Picture 68" descr="be.png">
              <a:extLst>
                <a:ext uri="{FF2B5EF4-FFF2-40B4-BE49-F238E27FC236}">
                  <a16:creationId xmlns:a16="http://schemas.microsoft.com/office/drawing/2014/main" id="{71079EA9-4632-4622-9ADA-EB9A16FA2E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0" name="Picture 69" descr="dk.png">
              <a:extLst>
                <a:ext uri="{FF2B5EF4-FFF2-40B4-BE49-F238E27FC236}">
                  <a16:creationId xmlns:a16="http://schemas.microsoft.com/office/drawing/2014/main" id="{46E9CB01-EF94-4C8C-9449-E326FA7BF8B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1" name="Picture 70" descr="es.png">
              <a:extLst>
                <a:ext uri="{FF2B5EF4-FFF2-40B4-BE49-F238E27FC236}">
                  <a16:creationId xmlns:a16="http://schemas.microsoft.com/office/drawing/2014/main" id="{582ADEDC-13B4-4B14-9BBA-E93D441E1A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2" name="Picture 71" descr="ee.png">
              <a:extLst>
                <a:ext uri="{FF2B5EF4-FFF2-40B4-BE49-F238E27FC236}">
                  <a16:creationId xmlns:a16="http://schemas.microsoft.com/office/drawing/2014/main" id="{7C8BF16D-75B6-4476-8863-A3A188960F39}"/>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3" name="Picture 72" descr="fi.png">
              <a:extLst>
                <a:ext uri="{FF2B5EF4-FFF2-40B4-BE49-F238E27FC236}">
                  <a16:creationId xmlns:a16="http://schemas.microsoft.com/office/drawing/2014/main" id="{6C432699-A984-4F37-9041-ED0088E4B76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4" name="Picture 73" descr="fr.png">
              <a:extLst>
                <a:ext uri="{FF2B5EF4-FFF2-40B4-BE49-F238E27FC236}">
                  <a16:creationId xmlns:a16="http://schemas.microsoft.com/office/drawing/2014/main" id="{C3F0650E-3D78-4A41-80FD-3A57D2AF6C6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5" name="Picture 74" descr="gr.png">
              <a:extLst>
                <a:ext uri="{FF2B5EF4-FFF2-40B4-BE49-F238E27FC236}">
                  <a16:creationId xmlns:a16="http://schemas.microsoft.com/office/drawing/2014/main" id="{68ED00F6-FF88-47C8-8848-3273F021E10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6" name="Picture 75" descr="hu.png">
              <a:extLst>
                <a:ext uri="{FF2B5EF4-FFF2-40B4-BE49-F238E27FC236}">
                  <a16:creationId xmlns:a16="http://schemas.microsoft.com/office/drawing/2014/main" id="{12B807FB-3494-40E6-BE0F-CF00D833203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7" name="Picture 76" descr="ie.png">
              <a:extLst>
                <a:ext uri="{FF2B5EF4-FFF2-40B4-BE49-F238E27FC236}">
                  <a16:creationId xmlns:a16="http://schemas.microsoft.com/office/drawing/2014/main" id="{D4F427AD-9A26-4D1C-B4BE-8A8A0189B9B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8" name="Picture 77" descr="it.png">
              <a:extLst>
                <a:ext uri="{FF2B5EF4-FFF2-40B4-BE49-F238E27FC236}">
                  <a16:creationId xmlns:a16="http://schemas.microsoft.com/office/drawing/2014/main" id="{1B8B05CB-D0D8-4E72-8316-561062C79B2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9" name="Picture 78" descr="lu.png">
              <a:extLst>
                <a:ext uri="{FF2B5EF4-FFF2-40B4-BE49-F238E27FC236}">
                  <a16:creationId xmlns:a16="http://schemas.microsoft.com/office/drawing/2014/main" id="{2A5D112E-EC83-4D51-9AEF-BF703E63D33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0" name="Picture 79" descr="no.png">
              <a:extLst>
                <a:ext uri="{FF2B5EF4-FFF2-40B4-BE49-F238E27FC236}">
                  <a16:creationId xmlns:a16="http://schemas.microsoft.com/office/drawing/2014/main" id="{5EB82220-EA85-43A9-9487-F7E2804FFBD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1" name="Picture 80" descr="nl.png">
              <a:extLst>
                <a:ext uri="{FF2B5EF4-FFF2-40B4-BE49-F238E27FC236}">
                  <a16:creationId xmlns:a16="http://schemas.microsoft.com/office/drawing/2014/main" id="{01524C5B-CDC5-4862-8BEE-F34E3CE42C1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2" name="Picture 81" descr="pl.png">
              <a:extLst>
                <a:ext uri="{FF2B5EF4-FFF2-40B4-BE49-F238E27FC236}">
                  <a16:creationId xmlns:a16="http://schemas.microsoft.com/office/drawing/2014/main" id="{656889F2-6EB9-4EAB-AF83-3AFF0182C6C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3" name="Picture 82" descr="pt.png">
              <a:extLst>
                <a:ext uri="{FF2B5EF4-FFF2-40B4-BE49-F238E27FC236}">
                  <a16:creationId xmlns:a16="http://schemas.microsoft.com/office/drawing/2014/main" id="{4F734333-E4B6-456A-86AF-4528C10758A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4" name="Picture 83" descr="cz.png">
              <a:extLst>
                <a:ext uri="{FF2B5EF4-FFF2-40B4-BE49-F238E27FC236}">
                  <a16:creationId xmlns:a16="http://schemas.microsoft.com/office/drawing/2014/main" id="{C49EF0E9-23AB-4CF0-860F-54533ACA9B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5" name="Picture 84" descr="ro.png">
              <a:extLst>
                <a:ext uri="{FF2B5EF4-FFF2-40B4-BE49-F238E27FC236}">
                  <a16:creationId xmlns:a16="http://schemas.microsoft.com/office/drawing/2014/main" id="{5826ADE9-322A-4C95-8E2F-56C7DFCF24C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6" name="Picture 85" descr="se.png">
              <a:extLst>
                <a:ext uri="{FF2B5EF4-FFF2-40B4-BE49-F238E27FC236}">
                  <a16:creationId xmlns:a16="http://schemas.microsoft.com/office/drawing/2014/main" id="{75564A61-1453-47A6-884F-C54F76AC56B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7" name="Picture 86" descr="ch.png">
              <a:extLst>
                <a:ext uri="{FF2B5EF4-FFF2-40B4-BE49-F238E27FC236}">
                  <a16:creationId xmlns:a16="http://schemas.microsoft.com/office/drawing/2014/main" id="{51BA05AE-3291-43BA-874E-F6D12004ED65}"/>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8" name="Picture 87" descr="uk.png">
              <a:extLst>
                <a:ext uri="{FF2B5EF4-FFF2-40B4-BE49-F238E27FC236}">
                  <a16:creationId xmlns:a16="http://schemas.microsoft.com/office/drawing/2014/main" id="{43616E35-0DD4-4C9A-84DA-2633C31D65DE}"/>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9" name="Picture 88">
              <a:extLst>
                <a:ext uri="{FF2B5EF4-FFF2-40B4-BE49-F238E27FC236}">
                  <a16:creationId xmlns:a16="http://schemas.microsoft.com/office/drawing/2014/main" id="{452852F2-01C3-42D6-BC8C-5FCCFBCA5DF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0" name="Picture 89">
              <a:extLst>
                <a:ext uri="{FF2B5EF4-FFF2-40B4-BE49-F238E27FC236}">
                  <a16:creationId xmlns:a16="http://schemas.microsoft.com/office/drawing/2014/main" id="{C7D194E7-78CE-4EDC-9854-F15A109B30E8}"/>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1" name="Picture 90" descr="ca.png">
              <a:extLst>
                <a:ext uri="{FF2B5EF4-FFF2-40B4-BE49-F238E27FC236}">
                  <a16:creationId xmlns:a16="http://schemas.microsoft.com/office/drawing/2014/main" id="{3B5C6794-A6E0-423D-898D-2730975011F3}"/>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18" name="Picture 117" descr="si.png">
              <a:extLst>
                <a:ext uri="{FF2B5EF4-FFF2-40B4-BE49-F238E27FC236}">
                  <a16:creationId xmlns:a16="http://schemas.microsoft.com/office/drawing/2014/main" id="{462EE300-60D6-43F0-80CF-A972CAC38093}"/>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4023925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AAC5E67-E08A-4CAC-8F4D-A2D8638C2B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39"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2361E30E-1C22-46B3-9AB9-AB1BC0D7C98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65" name="Group 64">
            <a:extLst>
              <a:ext uri="{FF2B5EF4-FFF2-40B4-BE49-F238E27FC236}">
                <a16:creationId xmlns:a16="http://schemas.microsoft.com/office/drawing/2014/main" id="{E8D55115-E300-4C62-8FC0-DAF5CC4587A0}"/>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3A2D3FB7-0663-4332-9E64-0DC29289D09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0A5C361A-7075-40D5-869F-42578275120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30D1C7D5-3A26-4869-AEA3-70DDF80C04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CF74F5E7-A2C6-4826-AFBC-D200DA92595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5EDC7AB3-C8D0-43B5-9035-F0BB26415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0AB0990E-EF38-4425-9535-F6B74B28E70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BF694668-1881-4A79-AD88-E8E5B41951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EBB5110B-8D3A-4705-BCFA-B52D65B8F3E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7154B8DE-5208-4FCF-AB9A-299AB0F5CD2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162F05A1-A316-48C6-9935-55D3B495FF0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1B2E26F5-301D-42D0-A317-B17B05D5B66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200B5B1E-8C87-4F65-B18A-D465866DC12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45F8E913-ADAA-4F6D-B1B5-9370575678A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481C7432-655F-47F6-91B2-21C548B8F96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7143E1FA-0A83-4873-A068-4366C5F68F6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5B3E3611-4E15-44A5-A374-6BCE70982AA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B466D96E-C287-4B02-B282-C975268B591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068E19E8-D232-4DFC-90A7-D9D5064353E4}"/>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7D0F2267-2EA8-4F1B-893E-28CE0BA3549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4F302464-16FF-4BBE-A389-4F91530FADB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C5972A17-0E47-44AC-B8A2-72CBDFB19F6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A32A75CC-4798-4C78-B6AB-7E0C66311389}"/>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65278B9B-6EA0-427B-B7F5-60F3508CF151}"/>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FB64FD23-85E8-41B6-8F60-171F7AF100C3}"/>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0ED49883-395B-456D-ABF8-7E62AFFD0039}"/>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A3094BC3-9A7C-43C9-8EB6-C7C6167CE203}"/>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2483828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179E19F2-F57B-45DE-B862-DD01F0612E3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39"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3656F8C5-B6A5-414F-86D9-8C977E5C1BBD}"/>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65" name="Group 64">
            <a:extLst>
              <a:ext uri="{FF2B5EF4-FFF2-40B4-BE49-F238E27FC236}">
                <a16:creationId xmlns:a16="http://schemas.microsoft.com/office/drawing/2014/main" id="{824A6F2E-499F-4179-9EC8-ADB2837A33D9}"/>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8AC9C86D-B62E-46E9-BE11-C6B19FFD952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D397A8D6-8F60-41F0-BDF0-19A4B3E8002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3FCF9C25-908C-44C3-AF65-73E12D9EA60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9D4E5A34-4555-42CA-8BBD-28A87C36E7B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81596E02-F950-401B-850E-DD0EA9DDD8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CEFAD938-4A60-4058-AA17-BBCB185516E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6E250798-541D-4558-827D-109D0FBF438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EE6AC83F-B457-4A80-A60A-C42A44AEE75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099580BB-5C78-4224-8D9C-EF3F18086E5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2F2CD515-2FA0-4F5E-9E50-DC59EADF545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DA8FEC92-4100-4C98-A497-9F861AEDFFE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81A00392-BC85-4A0E-85C7-17DC1E9DF50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5A547A21-19AB-46CD-AFFF-520C4E3E88D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4F704F76-5224-4450-8C28-A921944A8BC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21498D78-44A1-4191-A9BF-C5F6E89057C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22F5459F-0785-4698-81BD-DD7DA33A4B3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A80FE92C-07C7-48C1-BA48-1EB1EF862D63}"/>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7326B5E7-9B76-4BC4-B0C8-8201F338027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41E63BF8-F679-4BEB-A9B3-1D6A8DAD374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1558586F-3FF4-42C8-8E98-099FD5D15F3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93AA7F26-FDD2-4EED-8632-A7AAD3D2627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E89CE908-9120-403F-90E7-1F438A222F9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463647C2-3C37-4A97-B159-5CC270498C6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F428E392-263C-4544-A45B-6B9213A5757F}"/>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C6E614C2-34A4-4FC0-8838-D859B77E7C7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85B20524-2426-421B-BEE2-91AF74671068}"/>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4269527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5435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24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87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40925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5123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047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9802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55926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9693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155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1063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4232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5359884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003249"/>
        </a:solidFill>
        <a:effectLst/>
      </p:bgPr>
    </p:bg>
    <p:spTree>
      <p:nvGrpSpPr>
        <p:cNvPr id="1" name=""/>
        <p:cNvGrpSpPr/>
        <p:nvPr/>
      </p:nvGrpSpPr>
      <p:grpSpPr>
        <a:xfrm>
          <a:off x="0" y="0"/>
          <a:ext cx="0" cy="0"/>
          <a:chOff x="0" y="0"/>
          <a:chExt cx="0" cy="0"/>
        </a:xfrm>
      </p:grpSpPr>
      <p:pic>
        <p:nvPicPr>
          <p:cNvPr id="6" name="Picture 5" descr="A close up of a rock&#10;&#10;Description automatically generated with low confidence">
            <a:extLst>
              <a:ext uri="{FF2B5EF4-FFF2-40B4-BE49-F238E27FC236}">
                <a16:creationId xmlns:a16="http://schemas.microsoft.com/office/drawing/2014/main" id="{4F208253-875A-8146-B63C-D115C47773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225338" cy="6858000"/>
          </a:xfrm>
          <a:prstGeom prst="rect">
            <a:avLst/>
          </a:prstGeom>
        </p:spPr>
      </p:pic>
      <p:pic>
        <p:nvPicPr>
          <p:cNvPr id="8" name="Picture 5">
            <a:extLst>
              <a:ext uri="{FF2B5EF4-FFF2-40B4-BE49-F238E27FC236}">
                <a16:creationId xmlns:a16="http://schemas.microsoft.com/office/drawing/2014/main" id="{4E83289D-7763-2946-9111-3F3A2EE6ADF1}"/>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9" name="Group 122">
            <a:extLst>
              <a:ext uri="{FF2B5EF4-FFF2-40B4-BE49-F238E27FC236}">
                <a16:creationId xmlns:a16="http://schemas.microsoft.com/office/drawing/2014/main" id="{ABE9EE30-BED0-3B46-9CC0-251056D557E7}"/>
              </a:ext>
            </a:extLst>
          </p:cNvPr>
          <p:cNvGrpSpPr/>
          <p:nvPr userDrawn="1"/>
        </p:nvGrpSpPr>
        <p:grpSpPr>
          <a:xfrm>
            <a:off x="226688" y="6572055"/>
            <a:ext cx="9280921" cy="144114"/>
            <a:chOff x="226688" y="6572055"/>
            <a:chExt cx="9280921" cy="144114"/>
          </a:xfrm>
        </p:grpSpPr>
        <p:pic>
          <p:nvPicPr>
            <p:cNvPr id="10" name="Picture 123" descr="at.png">
              <a:extLst>
                <a:ext uri="{FF2B5EF4-FFF2-40B4-BE49-F238E27FC236}">
                  <a16:creationId xmlns:a16="http://schemas.microsoft.com/office/drawing/2014/main" id="{93EF6F6E-4412-7A4E-934A-91D82D466FD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1" name="Picture 124" descr="be.png">
              <a:extLst>
                <a:ext uri="{FF2B5EF4-FFF2-40B4-BE49-F238E27FC236}">
                  <a16:creationId xmlns:a16="http://schemas.microsoft.com/office/drawing/2014/main" id="{D713F5B4-3109-9944-9867-403C2E4B571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2" name="Picture 125" descr="ch.png">
              <a:extLst>
                <a:ext uri="{FF2B5EF4-FFF2-40B4-BE49-F238E27FC236}">
                  <a16:creationId xmlns:a16="http://schemas.microsoft.com/office/drawing/2014/main" id="{75AD7CFE-7AAF-3C42-9DFC-A77583424EC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3" name="Picture 126" descr="cz.png">
              <a:extLst>
                <a:ext uri="{FF2B5EF4-FFF2-40B4-BE49-F238E27FC236}">
                  <a16:creationId xmlns:a16="http://schemas.microsoft.com/office/drawing/2014/main" id="{495F27E2-25F3-C34F-8F59-8F77BB04961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4" name="Picture 127" descr="de.png">
              <a:extLst>
                <a:ext uri="{FF2B5EF4-FFF2-40B4-BE49-F238E27FC236}">
                  <a16:creationId xmlns:a16="http://schemas.microsoft.com/office/drawing/2014/main" id="{EDFAE6FA-12DB-AC40-8160-49D6671A522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5" name="Picture 128" descr="dk.png">
              <a:extLst>
                <a:ext uri="{FF2B5EF4-FFF2-40B4-BE49-F238E27FC236}">
                  <a16:creationId xmlns:a16="http://schemas.microsoft.com/office/drawing/2014/main" id="{86CFD323-7542-6449-8FCC-6BAD8242F8C1}"/>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6" name="Picture 129" descr="ee.png">
              <a:extLst>
                <a:ext uri="{FF2B5EF4-FFF2-40B4-BE49-F238E27FC236}">
                  <a16:creationId xmlns:a16="http://schemas.microsoft.com/office/drawing/2014/main" id="{285A17AA-EC7C-314E-B81F-FA5079884C25}"/>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7" name="Picture 130" descr="es.png">
              <a:extLst>
                <a:ext uri="{FF2B5EF4-FFF2-40B4-BE49-F238E27FC236}">
                  <a16:creationId xmlns:a16="http://schemas.microsoft.com/office/drawing/2014/main" id="{C010ABB9-586B-674B-980E-44F5CE2E41ED}"/>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 name="Picture 131" descr="fi.png">
              <a:extLst>
                <a:ext uri="{FF2B5EF4-FFF2-40B4-BE49-F238E27FC236}">
                  <a16:creationId xmlns:a16="http://schemas.microsoft.com/office/drawing/2014/main" id="{BC228B93-D564-3B4F-BC4D-51FB17786389}"/>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9" name="Picture 132" descr="fr.png">
              <a:extLst>
                <a:ext uri="{FF2B5EF4-FFF2-40B4-BE49-F238E27FC236}">
                  <a16:creationId xmlns:a16="http://schemas.microsoft.com/office/drawing/2014/main" id="{23ECD4F2-4AA3-F047-83BC-A09BF4003B8F}"/>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20" name="Picture 133" descr="gr.png">
              <a:extLst>
                <a:ext uri="{FF2B5EF4-FFF2-40B4-BE49-F238E27FC236}">
                  <a16:creationId xmlns:a16="http://schemas.microsoft.com/office/drawing/2014/main" id="{A9083864-FD4C-7840-9D85-429C0BD613EE}"/>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21" name="Picture 134" descr="hu.png">
              <a:extLst>
                <a:ext uri="{FF2B5EF4-FFF2-40B4-BE49-F238E27FC236}">
                  <a16:creationId xmlns:a16="http://schemas.microsoft.com/office/drawing/2014/main" id="{27F9A45B-F6D5-F742-82F6-925A805A8757}"/>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22" name="Picture 135" descr="ie.png">
              <a:extLst>
                <a:ext uri="{FF2B5EF4-FFF2-40B4-BE49-F238E27FC236}">
                  <a16:creationId xmlns:a16="http://schemas.microsoft.com/office/drawing/2014/main" id="{2470750C-871D-494D-9048-CB65E1F4760A}"/>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23" name="Picture 136" descr="it.png">
              <a:extLst>
                <a:ext uri="{FF2B5EF4-FFF2-40B4-BE49-F238E27FC236}">
                  <a16:creationId xmlns:a16="http://schemas.microsoft.com/office/drawing/2014/main" id="{11129CFB-6428-1641-BE93-9DE8D53C77E2}"/>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24" name="Picture 137" descr="lu.png">
              <a:extLst>
                <a:ext uri="{FF2B5EF4-FFF2-40B4-BE49-F238E27FC236}">
                  <a16:creationId xmlns:a16="http://schemas.microsoft.com/office/drawing/2014/main" id="{18A2E8BD-657A-774B-978E-7EEC9C303B38}"/>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25" name="Picture 138" descr="nl.png">
              <a:extLst>
                <a:ext uri="{FF2B5EF4-FFF2-40B4-BE49-F238E27FC236}">
                  <a16:creationId xmlns:a16="http://schemas.microsoft.com/office/drawing/2014/main" id="{AA94274D-94DF-0541-97EF-1F934E440EBF}"/>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26" name="Picture 139" descr="no.png">
              <a:extLst>
                <a:ext uri="{FF2B5EF4-FFF2-40B4-BE49-F238E27FC236}">
                  <a16:creationId xmlns:a16="http://schemas.microsoft.com/office/drawing/2014/main" id="{AE864E9F-7A7F-4B47-A6C5-A4D721691B7A}"/>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27" name="Picture 140" descr="pl.png">
              <a:extLst>
                <a:ext uri="{FF2B5EF4-FFF2-40B4-BE49-F238E27FC236}">
                  <a16:creationId xmlns:a16="http://schemas.microsoft.com/office/drawing/2014/main" id="{34A0B0EF-D2E2-8B49-90C7-CDAE20A630ED}"/>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28" name="Picture 141" descr="pt.png">
              <a:extLst>
                <a:ext uri="{FF2B5EF4-FFF2-40B4-BE49-F238E27FC236}">
                  <a16:creationId xmlns:a16="http://schemas.microsoft.com/office/drawing/2014/main" id="{B1A66CD8-7A77-844B-8370-4EF655700DFE}"/>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29" name="Picture 142" descr="ro.png">
              <a:extLst>
                <a:ext uri="{FF2B5EF4-FFF2-40B4-BE49-F238E27FC236}">
                  <a16:creationId xmlns:a16="http://schemas.microsoft.com/office/drawing/2014/main" id="{EA35058F-F3EA-CE4F-B929-46429E0AE609}"/>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30" name="Picture 143" descr="se.png">
              <a:extLst>
                <a:ext uri="{FF2B5EF4-FFF2-40B4-BE49-F238E27FC236}">
                  <a16:creationId xmlns:a16="http://schemas.microsoft.com/office/drawing/2014/main" id="{502B8B46-3C04-A844-B834-717CF786B5F3}"/>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31" name="Picture 144" descr="uk.png">
              <a:extLst>
                <a:ext uri="{FF2B5EF4-FFF2-40B4-BE49-F238E27FC236}">
                  <a16:creationId xmlns:a16="http://schemas.microsoft.com/office/drawing/2014/main" id="{B4CE5789-C1CB-E040-B44A-28BCBAB3BC0E}"/>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32" name="Picture 145" descr="ca.png">
              <a:extLst>
                <a:ext uri="{FF2B5EF4-FFF2-40B4-BE49-F238E27FC236}">
                  <a16:creationId xmlns:a16="http://schemas.microsoft.com/office/drawing/2014/main" id="{8CF0CBCF-CDF2-2D41-9B27-FF5678ADB2D7}"/>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33" name="Picture 146">
              <a:extLst>
                <a:ext uri="{FF2B5EF4-FFF2-40B4-BE49-F238E27FC236}">
                  <a16:creationId xmlns:a16="http://schemas.microsoft.com/office/drawing/2014/main" id="{5305CD66-E838-3347-B9B8-DDB83A7E5ACE}"/>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34" name="Picture 147" descr="si.png">
              <a:extLst>
                <a:ext uri="{FF2B5EF4-FFF2-40B4-BE49-F238E27FC236}">
                  <a16:creationId xmlns:a16="http://schemas.microsoft.com/office/drawing/2014/main" id="{7D56F4E8-9133-B847-AFC6-7DD08C4FB738}"/>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35" name="Picture 34">
            <a:extLst>
              <a:ext uri="{FF2B5EF4-FFF2-40B4-BE49-F238E27FC236}">
                <a16:creationId xmlns:a16="http://schemas.microsoft.com/office/drawing/2014/main" id="{92352E1F-C601-D443-A6EC-F9BDAD1B7DF2}"/>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6" name="Straight Connector 35">
            <a:extLst>
              <a:ext uri="{FF2B5EF4-FFF2-40B4-BE49-F238E27FC236}">
                <a16:creationId xmlns:a16="http://schemas.microsoft.com/office/drawing/2014/main" id="{E1C30643-461E-C243-83AC-EE67DF522A83}"/>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itolo 1">
            <a:extLst>
              <a:ext uri="{FF2B5EF4-FFF2-40B4-BE49-F238E27FC236}">
                <a16:creationId xmlns:a16="http://schemas.microsoft.com/office/drawing/2014/main" id="{A3F14E6A-E8FB-D74D-9179-7CE1C1685A13}"/>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Tree>
    <p:extLst>
      <p:ext uri="{BB962C8B-B14F-4D97-AF65-F5344CB8AC3E}">
        <p14:creationId xmlns:p14="http://schemas.microsoft.com/office/powerpoint/2010/main" val="1179911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chemeClr val="bg1"/>
                </a:solidFill>
                <a:latin typeface="Arial" charset="0"/>
                <a:ea typeface="Arial" charset="0"/>
                <a:cs typeface="Arial" charset="0"/>
              </a:rPr>
              <a:t>Produced by</a:t>
            </a:r>
            <a:endParaRPr lang="en-US" sz="796">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2499823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spTree>
    <p:extLst>
      <p:ext uri="{BB962C8B-B14F-4D97-AF65-F5344CB8AC3E}">
        <p14:creationId xmlns:p14="http://schemas.microsoft.com/office/powerpoint/2010/main" val="229185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3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120" name="Group 119">
            <a:extLst>
              <a:ext uri="{FF2B5EF4-FFF2-40B4-BE49-F238E27FC236}">
                <a16:creationId xmlns:a16="http://schemas.microsoft.com/office/drawing/2014/main" id="{B62DEE40-2A6F-48B4-B614-F9FFD314DAD6}"/>
              </a:ext>
            </a:extLst>
          </p:cNvPr>
          <p:cNvGrpSpPr/>
          <p:nvPr userDrawn="1"/>
        </p:nvGrpSpPr>
        <p:grpSpPr>
          <a:xfrm>
            <a:off x="226688" y="6569736"/>
            <a:ext cx="9628745" cy="144114"/>
            <a:chOff x="1076500" y="4469696"/>
            <a:chExt cx="9628745" cy="144114"/>
          </a:xfrm>
        </p:grpSpPr>
        <p:pic>
          <p:nvPicPr>
            <p:cNvPr id="121" name="Picture 120" descr="de.png">
              <a:extLst>
                <a:ext uri="{FF2B5EF4-FFF2-40B4-BE49-F238E27FC236}">
                  <a16:creationId xmlns:a16="http://schemas.microsoft.com/office/drawing/2014/main" id="{A970B62A-0203-4A19-A455-F20B73D59B5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122" name="Picture 121" descr="at.png">
              <a:extLst>
                <a:ext uri="{FF2B5EF4-FFF2-40B4-BE49-F238E27FC236}">
                  <a16:creationId xmlns:a16="http://schemas.microsoft.com/office/drawing/2014/main" id="{2118AA6D-2BA2-4486-A409-BE12E03391A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123" name="Picture 122" descr="be.png">
              <a:extLst>
                <a:ext uri="{FF2B5EF4-FFF2-40B4-BE49-F238E27FC236}">
                  <a16:creationId xmlns:a16="http://schemas.microsoft.com/office/drawing/2014/main" id="{910F3EC6-2D46-4307-8994-5D4E9146B91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124" name="Picture 123" descr="dk.png">
              <a:extLst>
                <a:ext uri="{FF2B5EF4-FFF2-40B4-BE49-F238E27FC236}">
                  <a16:creationId xmlns:a16="http://schemas.microsoft.com/office/drawing/2014/main" id="{279315D7-7027-46F2-8BB6-616A1A632D3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125" name="Picture 124" descr="es.png">
              <a:extLst>
                <a:ext uri="{FF2B5EF4-FFF2-40B4-BE49-F238E27FC236}">
                  <a16:creationId xmlns:a16="http://schemas.microsoft.com/office/drawing/2014/main" id="{2DC21960-D345-4761-90DF-C265D8FC9B6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126" name="Picture 125" descr="ee.png">
              <a:extLst>
                <a:ext uri="{FF2B5EF4-FFF2-40B4-BE49-F238E27FC236}">
                  <a16:creationId xmlns:a16="http://schemas.microsoft.com/office/drawing/2014/main" id="{AE732C6B-6E77-4297-AB9C-876958CFC44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127" name="Picture 126" descr="fi.png">
              <a:extLst>
                <a:ext uri="{FF2B5EF4-FFF2-40B4-BE49-F238E27FC236}">
                  <a16:creationId xmlns:a16="http://schemas.microsoft.com/office/drawing/2014/main" id="{88E809BD-3DCE-4D00-80F9-6E4F8ADF7CD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28" name="Picture 127" descr="fr.png">
              <a:extLst>
                <a:ext uri="{FF2B5EF4-FFF2-40B4-BE49-F238E27FC236}">
                  <a16:creationId xmlns:a16="http://schemas.microsoft.com/office/drawing/2014/main" id="{A08EF01A-0FFE-4318-A5B8-BCD112CEF2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29" name="Picture 128" descr="gr.png">
              <a:extLst>
                <a:ext uri="{FF2B5EF4-FFF2-40B4-BE49-F238E27FC236}">
                  <a16:creationId xmlns:a16="http://schemas.microsoft.com/office/drawing/2014/main" id="{59E0B1D7-1A7A-4B91-9F22-40878A373E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30" name="Picture 129" descr="hu.png">
              <a:extLst>
                <a:ext uri="{FF2B5EF4-FFF2-40B4-BE49-F238E27FC236}">
                  <a16:creationId xmlns:a16="http://schemas.microsoft.com/office/drawing/2014/main" id="{28891A48-D5B6-4788-8B1F-E988F7E6AD0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31" name="Picture 130" descr="ie.png">
              <a:extLst>
                <a:ext uri="{FF2B5EF4-FFF2-40B4-BE49-F238E27FC236}">
                  <a16:creationId xmlns:a16="http://schemas.microsoft.com/office/drawing/2014/main" id="{769D02BD-EE9A-4A79-8AD6-9EA0337CB17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32" name="Picture 131" descr="it.png">
              <a:extLst>
                <a:ext uri="{FF2B5EF4-FFF2-40B4-BE49-F238E27FC236}">
                  <a16:creationId xmlns:a16="http://schemas.microsoft.com/office/drawing/2014/main" id="{45A7C867-FE7D-4AF0-A116-BC26BEAB11F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33" name="Picture 132" descr="lu.png">
              <a:extLst>
                <a:ext uri="{FF2B5EF4-FFF2-40B4-BE49-F238E27FC236}">
                  <a16:creationId xmlns:a16="http://schemas.microsoft.com/office/drawing/2014/main" id="{F043634E-08BA-45EB-AF36-C2173012477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34" name="Picture 133" descr="no.png">
              <a:extLst>
                <a:ext uri="{FF2B5EF4-FFF2-40B4-BE49-F238E27FC236}">
                  <a16:creationId xmlns:a16="http://schemas.microsoft.com/office/drawing/2014/main" id="{8F83A6EA-60BE-449A-BE15-F7171AF6DBB1}"/>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35" name="Picture 134" descr="nl.png">
              <a:extLst>
                <a:ext uri="{FF2B5EF4-FFF2-40B4-BE49-F238E27FC236}">
                  <a16:creationId xmlns:a16="http://schemas.microsoft.com/office/drawing/2014/main" id="{5C53ADEC-5298-435F-9085-28BC66C7784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36" name="Picture 135" descr="pl.png">
              <a:extLst>
                <a:ext uri="{FF2B5EF4-FFF2-40B4-BE49-F238E27FC236}">
                  <a16:creationId xmlns:a16="http://schemas.microsoft.com/office/drawing/2014/main" id="{276E3270-CC55-41C4-BFD3-1780C5D7606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37" name="Picture 136" descr="pt.png">
              <a:extLst>
                <a:ext uri="{FF2B5EF4-FFF2-40B4-BE49-F238E27FC236}">
                  <a16:creationId xmlns:a16="http://schemas.microsoft.com/office/drawing/2014/main" id="{410F4D53-E973-43D1-B451-43DE79BFD5D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38" name="Picture 137" descr="cz.png">
              <a:extLst>
                <a:ext uri="{FF2B5EF4-FFF2-40B4-BE49-F238E27FC236}">
                  <a16:creationId xmlns:a16="http://schemas.microsoft.com/office/drawing/2014/main" id="{47413069-E476-4EA7-BFEB-82383ADA32F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39" name="Picture 138" descr="ro.png">
              <a:extLst>
                <a:ext uri="{FF2B5EF4-FFF2-40B4-BE49-F238E27FC236}">
                  <a16:creationId xmlns:a16="http://schemas.microsoft.com/office/drawing/2014/main" id="{0611F224-68EE-4B38-8DDF-874AA3F9B49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40" name="Picture 139" descr="se.png">
              <a:extLst>
                <a:ext uri="{FF2B5EF4-FFF2-40B4-BE49-F238E27FC236}">
                  <a16:creationId xmlns:a16="http://schemas.microsoft.com/office/drawing/2014/main" id="{77B092B8-38B2-4D25-BC43-B0AE871D9F2D}"/>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41" name="Picture 140" descr="ch.png">
              <a:extLst>
                <a:ext uri="{FF2B5EF4-FFF2-40B4-BE49-F238E27FC236}">
                  <a16:creationId xmlns:a16="http://schemas.microsoft.com/office/drawing/2014/main" id="{08EEFAF5-09B6-479C-AACD-9EDAE9A11B7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42" name="Picture 141" descr="uk.png">
              <a:extLst>
                <a:ext uri="{FF2B5EF4-FFF2-40B4-BE49-F238E27FC236}">
                  <a16:creationId xmlns:a16="http://schemas.microsoft.com/office/drawing/2014/main" id="{B3C491C5-2561-4BBA-9E30-8910CC5C9C1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43" name="Picture 142">
              <a:extLst>
                <a:ext uri="{FF2B5EF4-FFF2-40B4-BE49-F238E27FC236}">
                  <a16:creationId xmlns:a16="http://schemas.microsoft.com/office/drawing/2014/main" id="{1A87645F-DA8D-4EBE-90AE-0C0110F2E751}"/>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44" name="Picture 143">
              <a:extLst>
                <a:ext uri="{FF2B5EF4-FFF2-40B4-BE49-F238E27FC236}">
                  <a16:creationId xmlns:a16="http://schemas.microsoft.com/office/drawing/2014/main" id="{EAECBD0D-E692-4C4E-AB5C-2D881A4C4AF0}"/>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145" name="Picture 144" descr="ca.png">
              <a:extLst>
                <a:ext uri="{FF2B5EF4-FFF2-40B4-BE49-F238E27FC236}">
                  <a16:creationId xmlns:a16="http://schemas.microsoft.com/office/drawing/2014/main" id="{EB46C3C7-C174-477F-B584-AC79193E1806}"/>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46" name="Picture 145" descr="si.png">
              <a:extLst>
                <a:ext uri="{FF2B5EF4-FFF2-40B4-BE49-F238E27FC236}">
                  <a16:creationId xmlns:a16="http://schemas.microsoft.com/office/drawing/2014/main" id="{C5479B25-6EEF-4101-9A61-1E42A09C7618}"/>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12459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6000" y="3351588"/>
            <a:ext cx="11865600" cy="707886"/>
          </a:xfrm>
          <a:prstGeom prst="rect">
            <a:avLst/>
          </a:prstGeom>
        </p:spPr>
        <p:txBody>
          <a:bodyPr/>
          <a:lstStyle>
            <a:lvl1pPr algn="l">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grpSp>
        <p:nvGrpSpPr>
          <p:cNvPr id="66" name="Group 65">
            <a:extLst>
              <a:ext uri="{FF2B5EF4-FFF2-40B4-BE49-F238E27FC236}">
                <a16:creationId xmlns:a16="http://schemas.microsoft.com/office/drawing/2014/main" id="{0BDEE793-43F4-4A4F-BF0B-ADE99A6B95DA}"/>
              </a:ext>
            </a:extLst>
          </p:cNvPr>
          <p:cNvGrpSpPr/>
          <p:nvPr userDrawn="1"/>
        </p:nvGrpSpPr>
        <p:grpSpPr>
          <a:xfrm>
            <a:off x="226688" y="6569736"/>
            <a:ext cx="9628745" cy="144114"/>
            <a:chOff x="1076500" y="4469696"/>
            <a:chExt cx="9628745" cy="144114"/>
          </a:xfrm>
        </p:grpSpPr>
        <p:pic>
          <p:nvPicPr>
            <p:cNvPr id="67" name="Picture 66" descr="de.png">
              <a:extLst>
                <a:ext uri="{FF2B5EF4-FFF2-40B4-BE49-F238E27FC236}">
                  <a16:creationId xmlns:a16="http://schemas.microsoft.com/office/drawing/2014/main" id="{6B75858F-9A67-41AA-8B94-F6B4B7AAF3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8" name="Picture 67" descr="at.png">
              <a:extLst>
                <a:ext uri="{FF2B5EF4-FFF2-40B4-BE49-F238E27FC236}">
                  <a16:creationId xmlns:a16="http://schemas.microsoft.com/office/drawing/2014/main" id="{70A516BE-5CC6-4CE9-853F-31AEC336A00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9" name="Picture 68" descr="be.png">
              <a:extLst>
                <a:ext uri="{FF2B5EF4-FFF2-40B4-BE49-F238E27FC236}">
                  <a16:creationId xmlns:a16="http://schemas.microsoft.com/office/drawing/2014/main" id="{203FB4ED-F3AB-494D-862E-A8696D16B74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0" name="Picture 69" descr="dk.png">
              <a:extLst>
                <a:ext uri="{FF2B5EF4-FFF2-40B4-BE49-F238E27FC236}">
                  <a16:creationId xmlns:a16="http://schemas.microsoft.com/office/drawing/2014/main" id="{4DE526DA-3481-446A-A732-98C859DCABA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1" name="Picture 70" descr="es.png">
              <a:extLst>
                <a:ext uri="{FF2B5EF4-FFF2-40B4-BE49-F238E27FC236}">
                  <a16:creationId xmlns:a16="http://schemas.microsoft.com/office/drawing/2014/main" id="{D697FC77-812D-4172-A2ED-06CB6B4A924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2" name="Picture 71" descr="ee.png">
              <a:extLst>
                <a:ext uri="{FF2B5EF4-FFF2-40B4-BE49-F238E27FC236}">
                  <a16:creationId xmlns:a16="http://schemas.microsoft.com/office/drawing/2014/main" id="{42258044-A537-45EF-BA18-8D5B89EF71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3" name="Picture 72" descr="fi.png">
              <a:extLst>
                <a:ext uri="{FF2B5EF4-FFF2-40B4-BE49-F238E27FC236}">
                  <a16:creationId xmlns:a16="http://schemas.microsoft.com/office/drawing/2014/main" id="{F47E81A8-68FF-44CA-902D-07EB98CDAE29}"/>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4" name="Picture 73" descr="fr.png">
              <a:extLst>
                <a:ext uri="{FF2B5EF4-FFF2-40B4-BE49-F238E27FC236}">
                  <a16:creationId xmlns:a16="http://schemas.microsoft.com/office/drawing/2014/main" id="{C11EAD1F-6E3E-4517-925A-1B5C889209B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5" name="Picture 74" descr="gr.png">
              <a:extLst>
                <a:ext uri="{FF2B5EF4-FFF2-40B4-BE49-F238E27FC236}">
                  <a16:creationId xmlns:a16="http://schemas.microsoft.com/office/drawing/2014/main" id="{D1B93C23-991F-494B-BDE7-D89CFBBFF6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6" name="Picture 75" descr="hu.png">
              <a:extLst>
                <a:ext uri="{FF2B5EF4-FFF2-40B4-BE49-F238E27FC236}">
                  <a16:creationId xmlns:a16="http://schemas.microsoft.com/office/drawing/2014/main" id="{ADEDA91F-B42F-427D-89BB-3C1A49263B5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7" name="Picture 76" descr="ie.png">
              <a:extLst>
                <a:ext uri="{FF2B5EF4-FFF2-40B4-BE49-F238E27FC236}">
                  <a16:creationId xmlns:a16="http://schemas.microsoft.com/office/drawing/2014/main" id="{69A2BB63-BAF0-40C4-AD9C-10D83E1B0FC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8" name="Picture 77" descr="it.png">
              <a:extLst>
                <a:ext uri="{FF2B5EF4-FFF2-40B4-BE49-F238E27FC236}">
                  <a16:creationId xmlns:a16="http://schemas.microsoft.com/office/drawing/2014/main" id="{F3B8823B-3FE6-48FB-8FD3-17F8F6BB65E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9" name="Picture 78" descr="lu.png">
              <a:extLst>
                <a:ext uri="{FF2B5EF4-FFF2-40B4-BE49-F238E27FC236}">
                  <a16:creationId xmlns:a16="http://schemas.microsoft.com/office/drawing/2014/main" id="{E1DDA7F3-6A6D-4848-9BE9-DE1B4870259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0" name="Picture 79" descr="no.png">
              <a:extLst>
                <a:ext uri="{FF2B5EF4-FFF2-40B4-BE49-F238E27FC236}">
                  <a16:creationId xmlns:a16="http://schemas.microsoft.com/office/drawing/2014/main" id="{B10F78CA-487C-423E-84DC-EF5A1DB224D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1" name="Picture 80" descr="nl.png">
              <a:extLst>
                <a:ext uri="{FF2B5EF4-FFF2-40B4-BE49-F238E27FC236}">
                  <a16:creationId xmlns:a16="http://schemas.microsoft.com/office/drawing/2014/main" id="{75F92B42-7A10-4C91-9DB1-180E4FFD797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2" name="Picture 81" descr="pl.png">
              <a:extLst>
                <a:ext uri="{FF2B5EF4-FFF2-40B4-BE49-F238E27FC236}">
                  <a16:creationId xmlns:a16="http://schemas.microsoft.com/office/drawing/2014/main" id="{264146D2-CAAA-4F82-B2C0-B0939A650A4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3" name="Picture 82" descr="pt.png">
              <a:extLst>
                <a:ext uri="{FF2B5EF4-FFF2-40B4-BE49-F238E27FC236}">
                  <a16:creationId xmlns:a16="http://schemas.microsoft.com/office/drawing/2014/main" id="{B68EB404-158C-4653-9050-1BB2E937D2D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4" name="Picture 83" descr="cz.png">
              <a:extLst>
                <a:ext uri="{FF2B5EF4-FFF2-40B4-BE49-F238E27FC236}">
                  <a16:creationId xmlns:a16="http://schemas.microsoft.com/office/drawing/2014/main" id="{CA0747A2-2A55-4B44-99F0-5940853698C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5" name="Picture 84" descr="ro.png">
              <a:extLst>
                <a:ext uri="{FF2B5EF4-FFF2-40B4-BE49-F238E27FC236}">
                  <a16:creationId xmlns:a16="http://schemas.microsoft.com/office/drawing/2014/main" id="{13221147-EE6A-4598-8796-60356638B11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6" name="Picture 85" descr="se.png">
              <a:extLst>
                <a:ext uri="{FF2B5EF4-FFF2-40B4-BE49-F238E27FC236}">
                  <a16:creationId xmlns:a16="http://schemas.microsoft.com/office/drawing/2014/main" id="{F0D10A43-DDF4-4D36-B1FC-63DCC84F1B7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7" name="Picture 86" descr="ch.png">
              <a:extLst>
                <a:ext uri="{FF2B5EF4-FFF2-40B4-BE49-F238E27FC236}">
                  <a16:creationId xmlns:a16="http://schemas.microsoft.com/office/drawing/2014/main" id="{3A0ACA4A-31E0-4EF7-9E21-35C445CC4BD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8" name="Picture 87" descr="uk.png">
              <a:extLst>
                <a:ext uri="{FF2B5EF4-FFF2-40B4-BE49-F238E27FC236}">
                  <a16:creationId xmlns:a16="http://schemas.microsoft.com/office/drawing/2014/main" id="{6486F896-C692-4036-82DC-F23CE9857C9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8" name="Picture 97">
              <a:extLst>
                <a:ext uri="{FF2B5EF4-FFF2-40B4-BE49-F238E27FC236}">
                  <a16:creationId xmlns:a16="http://schemas.microsoft.com/office/drawing/2014/main" id="{2EC3C40A-F150-4487-9F1F-147F7CDF9A5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9" name="Picture 98">
              <a:extLst>
                <a:ext uri="{FF2B5EF4-FFF2-40B4-BE49-F238E27FC236}">
                  <a16:creationId xmlns:a16="http://schemas.microsoft.com/office/drawing/2014/main" id="{F0EC0F78-6C83-44D6-AE54-0B212F99CBDE}"/>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100" name="Picture 99" descr="ca.png">
              <a:extLst>
                <a:ext uri="{FF2B5EF4-FFF2-40B4-BE49-F238E27FC236}">
                  <a16:creationId xmlns:a16="http://schemas.microsoft.com/office/drawing/2014/main" id="{473A4F5B-6675-4E40-9FFC-20B1CC23FB0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01" name="Picture 100" descr="si.png">
              <a:extLst>
                <a:ext uri="{FF2B5EF4-FFF2-40B4-BE49-F238E27FC236}">
                  <a16:creationId xmlns:a16="http://schemas.microsoft.com/office/drawing/2014/main" id="{AAC5C742-AE53-4BA6-86AB-FDFE5EB690A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 calcmode="lin" valueType="num">
                                      <p:cBhvr additive="base">
                                        <p:cTn id="2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 calcmode="lin" valueType="num">
                                      <p:cBhvr additive="base">
                                        <p:cTn id="3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1"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wipe(left)">
                                      <p:cBhvr>
                                        <p:cTn id="44" dur="500"/>
                                        <p:tgtEl>
                                          <p:spTgt spid="65"/>
                                        </p:tgtEl>
                                      </p:cBhvr>
                                    </p:animEffect>
                                  </p:childTnLst>
                                </p:cTn>
                              </p:par>
                            </p:childTnLst>
                          </p:cTn>
                        </p:par>
                        <p:par>
                          <p:cTn id="45" fill="hold">
                            <p:stCondLst>
                              <p:cond delay="3000"/>
                            </p:stCondLst>
                            <p:childTnLst>
                              <p:par>
                                <p:cTn id="46" presetID="2" presetClass="entr" presetSubtype="8" fill="hold" nodeType="afterEffect">
                                  <p:stCondLst>
                                    <p:cond delay="0"/>
                                  </p:stCondLst>
                                  <p:childTnLst>
                                    <p:set>
                                      <p:cBhvr>
                                        <p:cTn id="47" dur="1" fill="hold">
                                          <p:stCondLst>
                                            <p:cond delay="0"/>
                                          </p:stCondLst>
                                        </p:cTn>
                                        <p:tgtEl>
                                          <p:spTgt spid="66"/>
                                        </p:tgtEl>
                                        <p:attrNameLst>
                                          <p:attrName>style.visibility</p:attrName>
                                        </p:attrNameLst>
                                      </p:cBhvr>
                                      <p:to>
                                        <p:strVal val="visible"/>
                                      </p:to>
                                    </p:set>
                                    <p:anim calcmode="lin" valueType="num">
                                      <p:cBhvr additive="base">
                                        <p:cTn id="48" dur="1500" fill="hold"/>
                                        <p:tgtEl>
                                          <p:spTgt spid="66"/>
                                        </p:tgtEl>
                                        <p:attrNameLst>
                                          <p:attrName>ppt_x</p:attrName>
                                        </p:attrNameLst>
                                      </p:cBhvr>
                                      <p:tavLst>
                                        <p:tav tm="0">
                                          <p:val>
                                            <p:strVal val="0-#ppt_w/2"/>
                                          </p:val>
                                        </p:tav>
                                        <p:tav tm="100000">
                                          <p:val>
                                            <p:strVal val="#ppt_x"/>
                                          </p:val>
                                        </p:tav>
                                      </p:tavLst>
                                    </p:anim>
                                    <p:anim calcmode="lin" valueType="num">
                                      <p:cBhvr additive="base">
                                        <p:cTn id="49" dur="15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3" grpId="0" build="allAtOnce"/>
      <p:bldP spid="44" grpId="0" build="allAtOnce"/>
      <p:bldP spid="45" grpId="0" build="allAtOnce"/>
      <p:bldP spid="10" grpId="0"/>
    </p:bldLst>
  </p:timing>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33"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65" name="Group 64">
            <a:extLst>
              <a:ext uri="{FF2B5EF4-FFF2-40B4-BE49-F238E27FC236}">
                <a16:creationId xmlns:a16="http://schemas.microsoft.com/office/drawing/2014/main" id="{684BDC99-C1D9-4528-A72A-2D4001C96AA0}"/>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F034AC13-1EEF-41F8-AE58-AFAE5F7BE02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664F28BA-7502-421D-B101-5362E71CF65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DC140489-71A9-4BF7-A35B-69576525CB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A7D51D07-2CB5-4767-9EA3-39B64196273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2EEC56CB-024A-423E-B9CF-FE0DB325655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D6401585-748D-4FDB-BDD1-D6A1EA5E2CD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2CACA929-FD02-440D-B59F-0496A188443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DAED9F16-79ED-4941-933F-F3740433FFD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C7EC3B9F-9E65-4BDC-865F-892967AA007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8D7B2CE5-AF57-438B-BCEB-36D98E80528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FACE792E-4573-4359-BDDC-A6BEBFC2D2A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FE1E0052-6DA8-4408-9233-8DE651EAC39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D4C18404-1A13-45B2-B6BB-81B0EDEAC9E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FA2DDEEF-D0DD-4A9E-998C-27AADF7347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A0872AC7-5F0A-4D43-BEF0-E0AB690C4C3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642FEDC5-EB8D-4421-8869-C754AECD636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49D0D463-5E2E-423D-9110-F1B60BED0339}"/>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D1E35DDC-73DD-4F6B-9DDF-DAB91501E05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3BA2EC76-AFDC-42C5-BF4B-6B0FC83FB2E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D4E95AA9-6EC6-4472-8BE0-C2F38616020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AF7320CB-BE31-4CAF-AA55-0770745B63EB}"/>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AE392A63-49C8-4DD0-8BC8-5580D30E188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31A6A25C-BDCE-49B8-8D55-B39E4FC25A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4C71BA6F-62C8-4F62-B8FE-1A463E23FDC8}"/>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E9C5BA1B-5C5C-4AED-B62D-C637E616697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8F61DC0C-D87B-4D08-B5DB-B5333F0BF30B}"/>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838715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rgbClr val="8197A6"/>
                </a:solidFill>
                <a:latin typeface="Arial" charset="0"/>
                <a:ea typeface="Arial" charset="0"/>
                <a:cs typeface="Arial" charset="0"/>
              </a:rPr>
              <a:t>Produced by</a:t>
            </a:r>
            <a:endParaRPr lang="en-US" sz="796">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821388" y="3886201"/>
            <a:ext cx="10627380" cy="531812"/>
          </a:xfrm>
        </p:spPr>
        <p:txBody>
          <a:bodyPr wrap="square">
            <a:spAutoFit/>
          </a:bodyPr>
          <a:lstStyle>
            <a:lvl1pPr marL="0" indent="0">
              <a:buFont typeface="Verdana" pitchFamily="34" charset="0"/>
              <a:buNone/>
              <a:defRPr sz="24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785309" y="2490151"/>
            <a:ext cx="10625007" cy="748988"/>
          </a:xfrm>
          <a:prstGeom prst="rect">
            <a:avLst/>
          </a:prstGeom>
        </p:spPr>
        <p:txBody>
          <a:bodyPr/>
          <a:lstStyle>
            <a:lvl1pPr>
              <a:defRPr sz="4267">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844737" y="6429377"/>
            <a:ext cx="670695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683669" y="-2683668"/>
            <a:ext cx="6858001" cy="1222533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10412283" y="208265"/>
            <a:ext cx="1618355" cy="624000"/>
          </a:xfrm>
          <a:prstGeom prst="rect">
            <a:avLst/>
          </a:prstGeom>
        </p:spPr>
      </p:pic>
      <p:sp>
        <p:nvSpPr>
          <p:cNvPr id="10" name="Text Box 58"/>
          <p:cNvSpPr txBox="1">
            <a:spLocks noChangeArrowheads="1"/>
          </p:cNvSpPr>
          <p:nvPr userDrawn="1"/>
        </p:nvSpPr>
        <p:spPr bwMode="auto">
          <a:xfrm>
            <a:off x="217692" y="6124764"/>
            <a:ext cx="670695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1067" noProof="0" dirty="0">
                <a:solidFill>
                  <a:schemeClr val="bg1">
                    <a:lumMod val="85000"/>
                  </a:schemeClr>
                </a:solidFill>
              </a:rPr>
              <a:t>ESA UNCLASSIFIED - For Official Use</a:t>
            </a:r>
            <a:endParaRPr lang="en-GB" sz="1067" noProof="0" dirty="0">
              <a:solidFill>
                <a:schemeClr val="bg1">
                  <a:lumMod val="85000"/>
                </a:scheme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10415603" y="6532800"/>
            <a:ext cx="1600246" cy="192000"/>
          </a:xfrm>
          <a:prstGeom prst="rect">
            <a:avLst/>
          </a:prstGeom>
        </p:spPr>
      </p:pic>
      <p:cxnSp>
        <p:nvCxnSpPr>
          <p:cNvPr id="36" name="Straight Connector 35"/>
          <p:cNvCxnSpPr/>
          <p:nvPr userDrawn="1"/>
        </p:nvCxnSpPr>
        <p:spPr>
          <a:xfrm>
            <a:off x="221848" y="6385584"/>
            <a:ext cx="11798546"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230320" y="6544010"/>
            <a:ext cx="9127111" cy="148692"/>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244185342"/>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1573220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1303" y="214287"/>
            <a:ext cx="9592620" cy="5436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933"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663201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8231" y="3296484"/>
            <a:ext cx="10413798" cy="1764585"/>
          </a:xfrm>
        </p:spPr>
        <p:txBody>
          <a:bodyPr anchor="t"/>
          <a:lstStyle>
            <a:lvl1pPr algn="l">
              <a:defRPr sz="5333"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818231" y="1796295"/>
            <a:ext cx="10413798"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noProof="0"/>
              <a:t>Edit Master text styles</a:t>
            </a:r>
          </a:p>
        </p:txBody>
      </p:sp>
    </p:spTree>
    <p:extLst>
      <p:ext uri="{BB962C8B-B14F-4D97-AF65-F5344CB8AC3E}">
        <p14:creationId xmlns:p14="http://schemas.microsoft.com/office/powerpoint/2010/main" val="3292611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823512" y="1673225"/>
            <a:ext cx="520001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27279" y="1673225"/>
            <a:ext cx="519817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5002153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7755" y="1666800"/>
            <a:ext cx="5207801" cy="496800"/>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Edit Master text styles</a:t>
            </a:r>
          </a:p>
        </p:txBody>
      </p:sp>
      <p:sp>
        <p:nvSpPr>
          <p:cNvPr id="5" name="Text Placeholder 4"/>
          <p:cNvSpPr>
            <a:spLocks noGrp="1"/>
          </p:cNvSpPr>
          <p:nvPr>
            <p:ph type="body" sz="quarter" idx="3"/>
          </p:nvPr>
        </p:nvSpPr>
        <p:spPr>
          <a:xfrm>
            <a:off x="6210302" y="1666875"/>
            <a:ext cx="5209427" cy="495324"/>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Edit Master text styles</a:t>
            </a:r>
          </a:p>
        </p:txBody>
      </p:sp>
      <p:sp>
        <p:nvSpPr>
          <p:cNvPr id="6" name="Content Placeholder 5"/>
          <p:cNvSpPr>
            <a:spLocks noGrp="1"/>
          </p:cNvSpPr>
          <p:nvPr>
            <p:ph sz="quarter" idx="4"/>
          </p:nvPr>
        </p:nvSpPr>
        <p:spPr>
          <a:xfrm>
            <a:off x="6210303" y="2174877"/>
            <a:ext cx="5212748"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827858" y="2174402"/>
            <a:ext cx="5212748"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91303" y="214287"/>
            <a:ext cx="9592620"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479114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704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9772" y="1666877"/>
            <a:ext cx="6643283" cy="4324351"/>
          </a:xfrm>
        </p:spPr>
        <p:txBody>
          <a:bodyPr/>
          <a:lstStyle>
            <a:lvl1pPr>
              <a:defRPr sz="1867"/>
            </a:lvl1pPr>
            <a:lvl2pPr>
              <a:defRPr sz="1867"/>
            </a:lvl2pPr>
            <a:lvl3pPr>
              <a:defRPr sz="1867"/>
            </a:lvl3pPr>
            <a:lvl4pPr>
              <a:defRPr sz="1867"/>
            </a:lvl4pPr>
            <a:lvl5pPr>
              <a:defRPr sz="1867"/>
            </a:lvl5pPr>
            <a:lvl6pPr>
              <a:defRPr sz="2667"/>
            </a:lvl6pPr>
            <a:lvl7pPr>
              <a:defRPr sz="2667"/>
            </a:lvl7pPr>
            <a:lvl8pPr>
              <a:defRPr sz="2667"/>
            </a:lvl8pPr>
            <a:lvl9pPr>
              <a:defRPr sz="2667"/>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827757" y="1666802"/>
            <a:ext cx="3805562" cy="43243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Edit Master text styles</a:t>
            </a:r>
          </a:p>
        </p:txBody>
      </p:sp>
      <p:sp>
        <p:nvSpPr>
          <p:cNvPr id="5" name="Title 1"/>
          <p:cNvSpPr>
            <a:spLocks noGrp="1"/>
          </p:cNvSpPr>
          <p:nvPr>
            <p:ph type="title"/>
          </p:nvPr>
        </p:nvSpPr>
        <p:spPr>
          <a:xfrm>
            <a:off x="191303" y="214287"/>
            <a:ext cx="9592620"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64691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33"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65" name="Group 64">
            <a:extLst>
              <a:ext uri="{FF2B5EF4-FFF2-40B4-BE49-F238E27FC236}">
                <a16:creationId xmlns:a16="http://schemas.microsoft.com/office/drawing/2014/main" id="{20B608CC-E0F9-4779-9AC6-06A367DE2F53}"/>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F9C6EEFA-6BCB-4E3E-880B-C5B2DB7F97F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A5606F9E-4319-426C-96D1-2D5341885E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DED832C4-6088-4FFB-8ECA-FD4E929CAAC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62AEC6D8-B870-4117-B358-175425CA507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41D08CB4-B449-4D19-8CCD-FB42AC198F5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B344F443-BE5B-4A1E-AA59-7DE67A4BB96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C934B2EE-C381-4C32-A9EC-040C7060ECD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388D48A0-8125-47CF-A5B7-70C65117BD7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26D04D9B-A7C7-4799-9A44-F4B84AD15AD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828CD3BF-49D7-4096-8AF4-26F30291E62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BFFDA44D-6337-4A3C-819B-C825C4CD9C9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9D5C03EF-4597-48C6-8948-1A2FE56D76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9ECEB9F5-B5E5-4C73-B7BF-2DFC30CDBAD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5487C849-3C79-4C8C-93AE-7AB9C0BFAA4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6A104906-460B-4ABF-9D57-E03E0A4EC1A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FB8C829C-CDEA-43E2-B5FA-1375ED8969B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1B3F36C1-6B11-4BD3-B1E5-BD0EEFC0CFE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55A631C1-8E68-4419-9FD4-76651480A2F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DDD891B4-7647-423A-AEA4-FB0EA340BE9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ACE07E2F-6C2A-4C0A-9820-08FC5D5934BD}"/>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48FF3F93-B84A-487C-A32D-80ABF0BD054E}"/>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15C9E237-0ACB-484E-B8B5-25A5BF5DBB2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92A442F4-46A5-406C-99C6-FDFF991F471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A0575BFF-BED3-454F-A6DD-A52CFBCC395F}"/>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6E8D3617-6BA0-48D3-82CA-46645EBA5E0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027F2BBC-FE31-4DE5-894E-421DD73A221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027659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1841" y="4997210"/>
            <a:ext cx="7932030" cy="379656"/>
          </a:xfrm>
        </p:spPr>
        <p:txBody>
          <a:bodyPr anchor="b"/>
          <a:lstStyle>
            <a:lvl1pPr algn="l">
              <a:defRPr sz="1867" b="1"/>
            </a:lvl1pPr>
          </a:lstStyle>
          <a:p>
            <a:r>
              <a:rPr lang="en-US" noProof="0"/>
              <a:t>Click to edit Master title style</a:t>
            </a:r>
            <a:endParaRPr lang="en-GB" noProof="0"/>
          </a:p>
        </p:txBody>
      </p:sp>
      <p:sp>
        <p:nvSpPr>
          <p:cNvPr id="3" name="Picture Placeholder 2"/>
          <p:cNvSpPr>
            <a:spLocks noGrp="1"/>
          </p:cNvSpPr>
          <p:nvPr>
            <p:ph type="pic" idx="1"/>
          </p:nvPr>
        </p:nvSpPr>
        <p:spPr>
          <a:xfrm>
            <a:off x="2141556" y="1666875"/>
            <a:ext cx="7931613" cy="3390901"/>
          </a:xfrm>
        </p:spPr>
        <p:txBody>
          <a:bodyPr/>
          <a:lstStyle>
            <a:lvl1pPr marL="0" indent="0">
              <a:buNone/>
              <a:defRPr sz="18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endParaRPr lang="en-GB" dirty="0"/>
          </a:p>
        </p:txBody>
      </p:sp>
      <p:sp>
        <p:nvSpPr>
          <p:cNvPr id="4" name="Text Placeholder 3"/>
          <p:cNvSpPr>
            <a:spLocks noGrp="1"/>
          </p:cNvSpPr>
          <p:nvPr>
            <p:ph type="body" sz="half" idx="2"/>
          </p:nvPr>
        </p:nvSpPr>
        <p:spPr>
          <a:xfrm>
            <a:off x="2141841" y="5372102"/>
            <a:ext cx="7932030" cy="61912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Edit Master text styles</a:t>
            </a:r>
          </a:p>
        </p:txBody>
      </p:sp>
    </p:spTree>
    <p:extLst>
      <p:ext uri="{BB962C8B-B14F-4D97-AF65-F5344CB8AC3E}">
        <p14:creationId xmlns:p14="http://schemas.microsoft.com/office/powerpoint/2010/main" val="3588375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grpSp>
        <p:nvGrpSpPr>
          <p:cNvPr id="63" name="Group 122">
            <a:extLst>
              <a:ext uri="{FF2B5EF4-FFF2-40B4-BE49-F238E27FC236}">
                <a16:creationId xmlns:a16="http://schemas.microsoft.com/office/drawing/2014/main" id="{440BF7BC-B34F-4433-92C7-6C44753A6C69}"/>
              </a:ext>
            </a:extLst>
          </p:cNvPr>
          <p:cNvGrpSpPr/>
          <p:nvPr userDrawn="1"/>
        </p:nvGrpSpPr>
        <p:grpSpPr>
          <a:xfrm>
            <a:off x="226800" y="6573600"/>
            <a:ext cx="9280800" cy="144000"/>
            <a:chOff x="226688" y="6572055"/>
            <a:chExt cx="9280921" cy="144114"/>
          </a:xfrm>
        </p:grpSpPr>
        <p:pic>
          <p:nvPicPr>
            <p:cNvPr id="64" name="Picture 123" descr="at.png">
              <a:extLst>
                <a:ext uri="{FF2B5EF4-FFF2-40B4-BE49-F238E27FC236}">
                  <a16:creationId xmlns:a16="http://schemas.microsoft.com/office/drawing/2014/main" id="{D3886876-46B4-435E-815C-C4EE1E0CE18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65" name="Picture 124" descr="be.png">
              <a:extLst>
                <a:ext uri="{FF2B5EF4-FFF2-40B4-BE49-F238E27FC236}">
                  <a16:creationId xmlns:a16="http://schemas.microsoft.com/office/drawing/2014/main" id="{DD097B1D-FB4D-4BAB-84C4-401861A41E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66" name="Picture 125" descr="ch.png">
              <a:extLst>
                <a:ext uri="{FF2B5EF4-FFF2-40B4-BE49-F238E27FC236}">
                  <a16:creationId xmlns:a16="http://schemas.microsoft.com/office/drawing/2014/main" id="{AE740CFC-D88F-4662-B272-2A11625ED38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67" name="Picture 126" descr="cz.png">
              <a:extLst>
                <a:ext uri="{FF2B5EF4-FFF2-40B4-BE49-F238E27FC236}">
                  <a16:creationId xmlns:a16="http://schemas.microsoft.com/office/drawing/2014/main" id="{D12ABF30-9824-44B3-9630-55F4C9625ED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68" name="Picture 127" descr="de.png">
              <a:extLst>
                <a:ext uri="{FF2B5EF4-FFF2-40B4-BE49-F238E27FC236}">
                  <a16:creationId xmlns:a16="http://schemas.microsoft.com/office/drawing/2014/main" id="{852E59E1-4F9F-4320-B851-06A76A18F5B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69" name="Picture 128" descr="dk.png">
              <a:extLst>
                <a:ext uri="{FF2B5EF4-FFF2-40B4-BE49-F238E27FC236}">
                  <a16:creationId xmlns:a16="http://schemas.microsoft.com/office/drawing/2014/main" id="{D35497CD-9E6C-4B09-9009-97F8A8EB572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70" name="Picture 129" descr="ee.png">
              <a:extLst>
                <a:ext uri="{FF2B5EF4-FFF2-40B4-BE49-F238E27FC236}">
                  <a16:creationId xmlns:a16="http://schemas.microsoft.com/office/drawing/2014/main" id="{DF217C9F-172F-4E9E-9A66-A7CD967D53D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71" name="Picture 130" descr="es.png">
              <a:extLst>
                <a:ext uri="{FF2B5EF4-FFF2-40B4-BE49-F238E27FC236}">
                  <a16:creationId xmlns:a16="http://schemas.microsoft.com/office/drawing/2014/main" id="{66FCB59D-3062-4757-8BFB-22C932BC533E}"/>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72" name="Picture 131" descr="fi.png">
              <a:extLst>
                <a:ext uri="{FF2B5EF4-FFF2-40B4-BE49-F238E27FC236}">
                  <a16:creationId xmlns:a16="http://schemas.microsoft.com/office/drawing/2014/main" id="{857FBF31-3267-4A85-B93D-D5F66D46558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73" name="Picture 132" descr="fr.png">
              <a:extLst>
                <a:ext uri="{FF2B5EF4-FFF2-40B4-BE49-F238E27FC236}">
                  <a16:creationId xmlns:a16="http://schemas.microsoft.com/office/drawing/2014/main" id="{AC3AC60A-A22A-4771-BBEA-4A4A79EA81E8}"/>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74" name="Picture 133" descr="gr.png">
              <a:extLst>
                <a:ext uri="{FF2B5EF4-FFF2-40B4-BE49-F238E27FC236}">
                  <a16:creationId xmlns:a16="http://schemas.microsoft.com/office/drawing/2014/main" id="{95C7D437-D0D4-4871-A7A9-4FB01C49B75A}"/>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75" name="Picture 134" descr="hu.png">
              <a:extLst>
                <a:ext uri="{FF2B5EF4-FFF2-40B4-BE49-F238E27FC236}">
                  <a16:creationId xmlns:a16="http://schemas.microsoft.com/office/drawing/2014/main" id="{9AA03365-688C-4189-9CF4-77654972D247}"/>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76" name="Picture 135" descr="ie.png">
              <a:extLst>
                <a:ext uri="{FF2B5EF4-FFF2-40B4-BE49-F238E27FC236}">
                  <a16:creationId xmlns:a16="http://schemas.microsoft.com/office/drawing/2014/main" id="{FB0E5814-0AB6-4AC5-9674-4C73FE8D7A47}"/>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77" name="Picture 136" descr="it.png">
              <a:extLst>
                <a:ext uri="{FF2B5EF4-FFF2-40B4-BE49-F238E27FC236}">
                  <a16:creationId xmlns:a16="http://schemas.microsoft.com/office/drawing/2014/main" id="{DC3DD283-869F-47D0-A48A-4F1B3DCD8986}"/>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78" name="Picture 137" descr="lu.png">
              <a:extLst>
                <a:ext uri="{FF2B5EF4-FFF2-40B4-BE49-F238E27FC236}">
                  <a16:creationId xmlns:a16="http://schemas.microsoft.com/office/drawing/2014/main" id="{85D43585-9A22-4D20-8F48-346B16189B0A}"/>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79" name="Picture 138" descr="nl.png">
              <a:extLst>
                <a:ext uri="{FF2B5EF4-FFF2-40B4-BE49-F238E27FC236}">
                  <a16:creationId xmlns:a16="http://schemas.microsoft.com/office/drawing/2014/main" id="{237E0A86-2B7A-4934-A712-1A7DAA2F0D00}"/>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80" name="Picture 139" descr="no.png">
              <a:extLst>
                <a:ext uri="{FF2B5EF4-FFF2-40B4-BE49-F238E27FC236}">
                  <a16:creationId xmlns:a16="http://schemas.microsoft.com/office/drawing/2014/main" id="{BA522E5F-812F-441E-8D49-50204B024AC1}"/>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81" name="Picture 140" descr="pl.png">
              <a:extLst>
                <a:ext uri="{FF2B5EF4-FFF2-40B4-BE49-F238E27FC236}">
                  <a16:creationId xmlns:a16="http://schemas.microsoft.com/office/drawing/2014/main" id="{5C25A66E-F50A-4AC7-AE2A-253DC36475C8}"/>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82" name="Picture 141" descr="pt.png">
              <a:extLst>
                <a:ext uri="{FF2B5EF4-FFF2-40B4-BE49-F238E27FC236}">
                  <a16:creationId xmlns:a16="http://schemas.microsoft.com/office/drawing/2014/main" id="{871FA8BE-D304-45C2-AC4E-787E09F29B54}"/>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83" name="Picture 142" descr="ro.png">
              <a:extLst>
                <a:ext uri="{FF2B5EF4-FFF2-40B4-BE49-F238E27FC236}">
                  <a16:creationId xmlns:a16="http://schemas.microsoft.com/office/drawing/2014/main" id="{C4853C68-B8CF-4FE0-83DC-780A83386663}"/>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84" name="Picture 143" descr="se.png">
              <a:extLst>
                <a:ext uri="{FF2B5EF4-FFF2-40B4-BE49-F238E27FC236}">
                  <a16:creationId xmlns:a16="http://schemas.microsoft.com/office/drawing/2014/main" id="{1E1D2C75-A8F1-432D-B413-3E29B7CA88C9}"/>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85" name="Picture 144" descr="uk.png">
              <a:extLst>
                <a:ext uri="{FF2B5EF4-FFF2-40B4-BE49-F238E27FC236}">
                  <a16:creationId xmlns:a16="http://schemas.microsoft.com/office/drawing/2014/main" id="{F0D1B348-FFED-48BE-B0F9-D78EE5FE9E6C}"/>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86" name="Picture 145" descr="ca.png">
              <a:extLst>
                <a:ext uri="{FF2B5EF4-FFF2-40B4-BE49-F238E27FC236}">
                  <a16:creationId xmlns:a16="http://schemas.microsoft.com/office/drawing/2014/main" id="{5B719153-ECAB-4C91-A5DA-A5770D2A4790}"/>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87" name="Picture 146">
              <a:extLst>
                <a:ext uri="{FF2B5EF4-FFF2-40B4-BE49-F238E27FC236}">
                  <a16:creationId xmlns:a16="http://schemas.microsoft.com/office/drawing/2014/main" id="{05FC866A-66E0-4D16-B82F-F2A39DF75C1A}"/>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88" name="Picture 147" descr="si.png">
              <a:extLst>
                <a:ext uri="{FF2B5EF4-FFF2-40B4-BE49-F238E27FC236}">
                  <a16:creationId xmlns:a16="http://schemas.microsoft.com/office/drawing/2014/main" id="{DDA4AA46-85CD-455A-88E6-E55FBA6A29EB}"/>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5" name="Picture 5">
            <a:extLst>
              <a:ext uri="{FF2B5EF4-FFF2-40B4-BE49-F238E27FC236}">
                <a16:creationId xmlns:a16="http://schemas.microsoft.com/office/drawing/2014/main" id="{83D8EFE9-2B65-41B7-8890-FC741C413786}"/>
              </a:ext>
            </a:extLst>
          </p:cNvPr>
          <p:cNvPicPr>
            <a:picLocks/>
          </p:cNvPicPr>
          <p:nvPr userDrawn="1"/>
        </p:nvPicPr>
        <p:blipFill>
          <a:blip r:embed="rId28"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4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500" fill="hold"/>
                                        <p:tgtEl>
                                          <p:spTgt spid="63"/>
                                        </p:tgtEl>
                                        <p:attrNameLst>
                                          <p:attrName>ppt_x</p:attrName>
                                        </p:attrNameLst>
                                      </p:cBhvr>
                                      <p:tavLst>
                                        <p:tav tm="0">
                                          <p:val>
                                            <p:strVal val="0-#ppt_w/2"/>
                                          </p:val>
                                        </p:tav>
                                        <p:tav tm="100000">
                                          <p:val>
                                            <p:strVal val="#ppt_x"/>
                                          </p:val>
                                        </p:tav>
                                      </p:tavLst>
                                    </p:anim>
                                    <p:anim calcmode="lin" valueType="num">
                                      <p:cBhvr additive="base">
                                        <p:cTn id="8" dur="15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3000"/>
                            </p:stCondLst>
                            <p:childTnLst>
                              <p:par>
                                <p:cTn id="23" presetID="18" presetClass="entr" presetSubtype="3" fill="hold" nodeType="after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strips(upRight)">
                                      <p:cBhvr>
                                        <p:cTn id="25"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grpSp>
        <p:nvGrpSpPr>
          <p:cNvPr id="63" name="Group 122">
            <a:extLst>
              <a:ext uri="{FF2B5EF4-FFF2-40B4-BE49-F238E27FC236}">
                <a16:creationId xmlns:a16="http://schemas.microsoft.com/office/drawing/2014/main" id="{E59789FD-0EA2-4C0F-A892-2BD716E05C8D}"/>
              </a:ext>
            </a:extLst>
          </p:cNvPr>
          <p:cNvGrpSpPr/>
          <p:nvPr userDrawn="1"/>
        </p:nvGrpSpPr>
        <p:grpSpPr>
          <a:xfrm>
            <a:off x="226800" y="6573600"/>
            <a:ext cx="9280800" cy="144000"/>
            <a:chOff x="226688" y="6572055"/>
            <a:chExt cx="9280921" cy="144114"/>
          </a:xfrm>
        </p:grpSpPr>
        <p:pic>
          <p:nvPicPr>
            <p:cNvPr id="92" name="Picture 123" descr="at.png">
              <a:extLst>
                <a:ext uri="{FF2B5EF4-FFF2-40B4-BE49-F238E27FC236}">
                  <a16:creationId xmlns:a16="http://schemas.microsoft.com/office/drawing/2014/main" id="{E0204FF9-5EFA-4CD2-8E80-05FEA2DA4FC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94" name="Picture 124" descr="be.png">
              <a:extLst>
                <a:ext uri="{FF2B5EF4-FFF2-40B4-BE49-F238E27FC236}">
                  <a16:creationId xmlns:a16="http://schemas.microsoft.com/office/drawing/2014/main" id="{AD0FBA18-1F11-4311-8CBB-B541FEF62A4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95" name="Picture 125" descr="ch.png">
              <a:extLst>
                <a:ext uri="{FF2B5EF4-FFF2-40B4-BE49-F238E27FC236}">
                  <a16:creationId xmlns:a16="http://schemas.microsoft.com/office/drawing/2014/main" id="{C8BADCDB-CFF6-4A9A-96EF-0A98035877D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96" name="Picture 126" descr="cz.png">
              <a:extLst>
                <a:ext uri="{FF2B5EF4-FFF2-40B4-BE49-F238E27FC236}">
                  <a16:creationId xmlns:a16="http://schemas.microsoft.com/office/drawing/2014/main" id="{93D9E1DC-B125-4ADB-9C4C-F81018E26E1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97" name="Picture 127" descr="de.png">
              <a:extLst>
                <a:ext uri="{FF2B5EF4-FFF2-40B4-BE49-F238E27FC236}">
                  <a16:creationId xmlns:a16="http://schemas.microsoft.com/office/drawing/2014/main" id="{8A830C3F-B2B6-4DD9-9410-D6D37F1F5482}"/>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98" name="Picture 128" descr="dk.png">
              <a:extLst>
                <a:ext uri="{FF2B5EF4-FFF2-40B4-BE49-F238E27FC236}">
                  <a16:creationId xmlns:a16="http://schemas.microsoft.com/office/drawing/2014/main" id="{2101810F-B79F-4218-9079-467E033D622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99" name="Picture 129" descr="ee.png">
              <a:extLst>
                <a:ext uri="{FF2B5EF4-FFF2-40B4-BE49-F238E27FC236}">
                  <a16:creationId xmlns:a16="http://schemas.microsoft.com/office/drawing/2014/main" id="{9E6C0BB8-FC17-4A30-B2A2-86641B275B5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00" name="Picture 130" descr="es.png">
              <a:extLst>
                <a:ext uri="{FF2B5EF4-FFF2-40B4-BE49-F238E27FC236}">
                  <a16:creationId xmlns:a16="http://schemas.microsoft.com/office/drawing/2014/main" id="{7B2C6903-C6B7-4024-9762-4E90682498C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01" name="Picture 131" descr="fi.png">
              <a:extLst>
                <a:ext uri="{FF2B5EF4-FFF2-40B4-BE49-F238E27FC236}">
                  <a16:creationId xmlns:a16="http://schemas.microsoft.com/office/drawing/2014/main" id="{96EBEFBC-5962-42AE-87E1-59680768F9D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02" name="Picture 132" descr="fr.png">
              <a:extLst>
                <a:ext uri="{FF2B5EF4-FFF2-40B4-BE49-F238E27FC236}">
                  <a16:creationId xmlns:a16="http://schemas.microsoft.com/office/drawing/2014/main" id="{216EEBCA-6382-4431-9DCB-EDBD004812A6}"/>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03" name="Picture 133" descr="gr.png">
              <a:extLst>
                <a:ext uri="{FF2B5EF4-FFF2-40B4-BE49-F238E27FC236}">
                  <a16:creationId xmlns:a16="http://schemas.microsoft.com/office/drawing/2014/main" id="{EF075456-921F-4F24-8D6C-BDBED624DE94}"/>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04" name="Picture 134" descr="hu.png">
              <a:extLst>
                <a:ext uri="{FF2B5EF4-FFF2-40B4-BE49-F238E27FC236}">
                  <a16:creationId xmlns:a16="http://schemas.microsoft.com/office/drawing/2014/main" id="{DF06615A-1C78-4FA9-B193-8782BD384825}"/>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05" name="Picture 135" descr="ie.png">
              <a:extLst>
                <a:ext uri="{FF2B5EF4-FFF2-40B4-BE49-F238E27FC236}">
                  <a16:creationId xmlns:a16="http://schemas.microsoft.com/office/drawing/2014/main" id="{8BABB360-2D81-4E2C-8FBF-2BE2EE986C0D}"/>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06" name="Picture 136" descr="it.png">
              <a:extLst>
                <a:ext uri="{FF2B5EF4-FFF2-40B4-BE49-F238E27FC236}">
                  <a16:creationId xmlns:a16="http://schemas.microsoft.com/office/drawing/2014/main" id="{D8241C33-42E8-47C2-B51A-D826A3179CFC}"/>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07" name="Picture 137" descr="lu.png">
              <a:extLst>
                <a:ext uri="{FF2B5EF4-FFF2-40B4-BE49-F238E27FC236}">
                  <a16:creationId xmlns:a16="http://schemas.microsoft.com/office/drawing/2014/main" id="{1271C06B-B89A-4EEB-AE76-F10694645F12}"/>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08" name="Picture 138" descr="nl.png">
              <a:extLst>
                <a:ext uri="{FF2B5EF4-FFF2-40B4-BE49-F238E27FC236}">
                  <a16:creationId xmlns:a16="http://schemas.microsoft.com/office/drawing/2014/main" id="{3095DA32-D902-4C89-93C7-48A327350A3F}"/>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09" name="Picture 139" descr="no.png">
              <a:extLst>
                <a:ext uri="{FF2B5EF4-FFF2-40B4-BE49-F238E27FC236}">
                  <a16:creationId xmlns:a16="http://schemas.microsoft.com/office/drawing/2014/main" id="{81D53F8D-AC71-48F5-B043-106884B496E0}"/>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10" name="Picture 140" descr="pl.png">
              <a:extLst>
                <a:ext uri="{FF2B5EF4-FFF2-40B4-BE49-F238E27FC236}">
                  <a16:creationId xmlns:a16="http://schemas.microsoft.com/office/drawing/2014/main" id="{3F32C7B2-83C6-4236-996B-74400A8C355A}"/>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11" name="Picture 141" descr="pt.png">
              <a:extLst>
                <a:ext uri="{FF2B5EF4-FFF2-40B4-BE49-F238E27FC236}">
                  <a16:creationId xmlns:a16="http://schemas.microsoft.com/office/drawing/2014/main" id="{2A42C3A9-2AE1-4193-848B-5443CBAB665E}"/>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12" name="Picture 142" descr="ro.png">
              <a:extLst>
                <a:ext uri="{FF2B5EF4-FFF2-40B4-BE49-F238E27FC236}">
                  <a16:creationId xmlns:a16="http://schemas.microsoft.com/office/drawing/2014/main" id="{0E37C70D-744A-42F6-A5E1-58E75BA7C45F}"/>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13" name="Picture 143" descr="se.png">
              <a:extLst>
                <a:ext uri="{FF2B5EF4-FFF2-40B4-BE49-F238E27FC236}">
                  <a16:creationId xmlns:a16="http://schemas.microsoft.com/office/drawing/2014/main" id="{DFE8F438-F990-42B8-9D68-79FE03EBF6DC}"/>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14" name="Picture 144" descr="uk.png">
              <a:extLst>
                <a:ext uri="{FF2B5EF4-FFF2-40B4-BE49-F238E27FC236}">
                  <a16:creationId xmlns:a16="http://schemas.microsoft.com/office/drawing/2014/main" id="{3CF1FB40-262C-4153-B744-E7233DFF5ACA}"/>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15" name="Picture 145" descr="ca.png">
              <a:extLst>
                <a:ext uri="{FF2B5EF4-FFF2-40B4-BE49-F238E27FC236}">
                  <a16:creationId xmlns:a16="http://schemas.microsoft.com/office/drawing/2014/main" id="{66056919-7533-4849-ABF9-C7A10E9BBD5E}"/>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16" name="Picture 146">
              <a:extLst>
                <a:ext uri="{FF2B5EF4-FFF2-40B4-BE49-F238E27FC236}">
                  <a16:creationId xmlns:a16="http://schemas.microsoft.com/office/drawing/2014/main" id="{E69B511B-8C38-4657-A38E-8F6796AB1963}"/>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17" name="Picture 147" descr="si.png">
              <a:extLst>
                <a:ext uri="{FF2B5EF4-FFF2-40B4-BE49-F238E27FC236}">
                  <a16:creationId xmlns:a16="http://schemas.microsoft.com/office/drawing/2014/main" id="{3BEB1A9B-8E64-4E11-BBF4-BB71FE6E475B}"/>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33" name="Picture 5">
            <a:extLst>
              <a:ext uri="{FF2B5EF4-FFF2-40B4-BE49-F238E27FC236}">
                <a16:creationId xmlns:a16="http://schemas.microsoft.com/office/drawing/2014/main" id="{F21F1BF2-A799-4B0C-94A0-623E5F0B8903}"/>
              </a:ext>
            </a:extLst>
          </p:cNvPr>
          <p:cNvPicPr>
            <a:picLocks/>
          </p:cNvPicPr>
          <p:nvPr userDrawn="1"/>
        </p:nvPicPr>
        <p:blipFill>
          <a:blip r:embed="rId29"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983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grpSp>
        <p:nvGrpSpPr>
          <p:cNvPr id="37" name="Group 122">
            <a:extLst>
              <a:ext uri="{FF2B5EF4-FFF2-40B4-BE49-F238E27FC236}">
                <a16:creationId xmlns:a16="http://schemas.microsoft.com/office/drawing/2014/main" id="{7A760FB0-B64B-43FB-AC0E-A475EE584F38}"/>
              </a:ext>
            </a:extLst>
          </p:cNvPr>
          <p:cNvGrpSpPr/>
          <p:nvPr userDrawn="1"/>
        </p:nvGrpSpPr>
        <p:grpSpPr>
          <a:xfrm>
            <a:off x="226800" y="6573600"/>
            <a:ext cx="9280800" cy="144000"/>
            <a:chOff x="226688" y="6572055"/>
            <a:chExt cx="9280921" cy="144114"/>
          </a:xfrm>
        </p:grpSpPr>
        <p:pic>
          <p:nvPicPr>
            <p:cNvPr id="38" name="Picture 123" descr="at.png">
              <a:extLst>
                <a:ext uri="{FF2B5EF4-FFF2-40B4-BE49-F238E27FC236}">
                  <a16:creationId xmlns:a16="http://schemas.microsoft.com/office/drawing/2014/main" id="{F2EBB9A4-D19D-4DF8-911D-A2770B803FB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39" name="Picture 124" descr="be.png">
              <a:extLst>
                <a:ext uri="{FF2B5EF4-FFF2-40B4-BE49-F238E27FC236}">
                  <a16:creationId xmlns:a16="http://schemas.microsoft.com/office/drawing/2014/main" id="{8A2C120C-7AB4-48D6-AF4B-3D38A6C9987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40" name="Picture 125" descr="ch.png">
              <a:extLst>
                <a:ext uri="{FF2B5EF4-FFF2-40B4-BE49-F238E27FC236}">
                  <a16:creationId xmlns:a16="http://schemas.microsoft.com/office/drawing/2014/main" id="{6BE12465-731D-43F6-A86F-04AFC9D5D64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41" name="Picture 126" descr="cz.png">
              <a:extLst>
                <a:ext uri="{FF2B5EF4-FFF2-40B4-BE49-F238E27FC236}">
                  <a16:creationId xmlns:a16="http://schemas.microsoft.com/office/drawing/2014/main" id="{F8546346-D4FB-4C19-B325-3D8410ACD49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42" name="Picture 127" descr="de.png">
              <a:extLst>
                <a:ext uri="{FF2B5EF4-FFF2-40B4-BE49-F238E27FC236}">
                  <a16:creationId xmlns:a16="http://schemas.microsoft.com/office/drawing/2014/main" id="{C0A8A0DC-63BD-40F1-91F6-DC2AB9F26B6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43" name="Picture 128" descr="dk.png">
              <a:extLst>
                <a:ext uri="{FF2B5EF4-FFF2-40B4-BE49-F238E27FC236}">
                  <a16:creationId xmlns:a16="http://schemas.microsoft.com/office/drawing/2014/main" id="{BA419F4D-E157-4BC9-972F-F4CD1E1AC51B}"/>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44" name="Picture 129" descr="ee.png">
              <a:extLst>
                <a:ext uri="{FF2B5EF4-FFF2-40B4-BE49-F238E27FC236}">
                  <a16:creationId xmlns:a16="http://schemas.microsoft.com/office/drawing/2014/main" id="{3A00AED9-AE60-4A6A-8D55-4A556CDB5F6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45" name="Picture 130" descr="es.png">
              <a:extLst>
                <a:ext uri="{FF2B5EF4-FFF2-40B4-BE49-F238E27FC236}">
                  <a16:creationId xmlns:a16="http://schemas.microsoft.com/office/drawing/2014/main" id="{37116DDA-3254-4E20-BA5F-59D5910B34C3}"/>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46" name="Picture 131" descr="fi.png">
              <a:extLst>
                <a:ext uri="{FF2B5EF4-FFF2-40B4-BE49-F238E27FC236}">
                  <a16:creationId xmlns:a16="http://schemas.microsoft.com/office/drawing/2014/main" id="{00A03EF6-401F-4BE1-A197-D4E6612EC4A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47" name="Picture 132" descr="fr.png">
              <a:extLst>
                <a:ext uri="{FF2B5EF4-FFF2-40B4-BE49-F238E27FC236}">
                  <a16:creationId xmlns:a16="http://schemas.microsoft.com/office/drawing/2014/main" id="{6DB4FEEC-CC9A-4881-858F-F8477E74D300}"/>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48" name="Picture 133" descr="gr.png">
              <a:extLst>
                <a:ext uri="{FF2B5EF4-FFF2-40B4-BE49-F238E27FC236}">
                  <a16:creationId xmlns:a16="http://schemas.microsoft.com/office/drawing/2014/main" id="{C84FFDB6-B1C4-409B-A516-F419ACD02F9D}"/>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49" name="Picture 134" descr="hu.png">
              <a:extLst>
                <a:ext uri="{FF2B5EF4-FFF2-40B4-BE49-F238E27FC236}">
                  <a16:creationId xmlns:a16="http://schemas.microsoft.com/office/drawing/2014/main" id="{7D5B0C2E-7DFF-4CB9-A205-EFFB5A94F031}"/>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50" name="Picture 135" descr="ie.png">
              <a:extLst>
                <a:ext uri="{FF2B5EF4-FFF2-40B4-BE49-F238E27FC236}">
                  <a16:creationId xmlns:a16="http://schemas.microsoft.com/office/drawing/2014/main" id="{C3A5162F-7D06-437D-8552-E6D2CBF2DDBF}"/>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51" name="Picture 136" descr="it.png">
              <a:extLst>
                <a:ext uri="{FF2B5EF4-FFF2-40B4-BE49-F238E27FC236}">
                  <a16:creationId xmlns:a16="http://schemas.microsoft.com/office/drawing/2014/main" id="{275CCD43-9C15-47C8-BA34-B437C3C1C277}"/>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52" name="Picture 137" descr="lu.png">
              <a:extLst>
                <a:ext uri="{FF2B5EF4-FFF2-40B4-BE49-F238E27FC236}">
                  <a16:creationId xmlns:a16="http://schemas.microsoft.com/office/drawing/2014/main" id="{F359393F-28CA-4EDA-992A-E804CE8FACF4}"/>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53" name="Picture 138" descr="nl.png">
              <a:extLst>
                <a:ext uri="{FF2B5EF4-FFF2-40B4-BE49-F238E27FC236}">
                  <a16:creationId xmlns:a16="http://schemas.microsoft.com/office/drawing/2014/main" id="{5D92B26F-3154-4C98-ACF1-1687EEE5A715}"/>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54" name="Picture 139" descr="no.png">
              <a:extLst>
                <a:ext uri="{FF2B5EF4-FFF2-40B4-BE49-F238E27FC236}">
                  <a16:creationId xmlns:a16="http://schemas.microsoft.com/office/drawing/2014/main" id="{74CA5676-0718-4806-9A0A-2C471266C471}"/>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55" name="Picture 140" descr="pl.png">
              <a:extLst>
                <a:ext uri="{FF2B5EF4-FFF2-40B4-BE49-F238E27FC236}">
                  <a16:creationId xmlns:a16="http://schemas.microsoft.com/office/drawing/2014/main" id="{5F4BC0A9-00A3-4BE6-A9AE-B6C35F8A20A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56" name="Picture 141" descr="pt.png">
              <a:extLst>
                <a:ext uri="{FF2B5EF4-FFF2-40B4-BE49-F238E27FC236}">
                  <a16:creationId xmlns:a16="http://schemas.microsoft.com/office/drawing/2014/main" id="{5C9D937F-5231-4D7D-B953-FC671B284CB2}"/>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57" name="Picture 142" descr="ro.png">
              <a:extLst>
                <a:ext uri="{FF2B5EF4-FFF2-40B4-BE49-F238E27FC236}">
                  <a16:creationId xmlns:a16="http://schemas.microsoft.com/office/drawing/2014/main" id="{707A379F-20CF-4F7A-9F7C-1ACBE1736C1D}"/>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58" name="Picture 143" descr="se.png">
              <a:extLst>
                <a:ext uri="{FF2B5EF4-FFF2-40B4-BE49-F238E27FC236}">
                  <a16:creationId xmlns:a16="http://schemas.microsoft.com/office/drawing/2014/main" id="{19867D3C-CEC8-45F1-A2BE-DE1077BFA41F}"/>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59" name="Picture 144" descr="uk.png">
              <a:extLst>
                <a:ext uri="{FF2B5EF4-FFF2-40B4-BE49-F238E27FC236}">
                  <a16:creationId xmlns:a16="http://schemas.microsoft.com/office/drawing/2014/main" id="{7C39E0E9-76D4-4599-83CA-822A1DDEF79E}"/>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60" name="Picture 145" descr="ca.png">
              <a:extLst>
                <a:ext uri="{FF2B5EF4-FFF2-40B4-BE49-F238E27FC236}">
                  <a16:creationId xmlns:a16="http://schemas.microsoft.com/office/drawing/2014/main" id="{3DA3058B-D133-4E5A-8EA4-C490ED329188}"/>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61" name="Picture 146">
              <a:extLst>
                <a:ext uri="{FF2B5EF4-FFF2-40B4-BE49-F238E27FC236}">
                  <a16:creationId xmlns:a16="http://schemas.microsoft.com/office/drawing/2014/main" id="{AD882A97-4EF6-4033-9400-0F3C09AA83FD}"/>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62" name="Picture 147" descr="si.png">
              <a:extLst>
                <a:ext uri="{FF2B5EF4-FFF2-40B4-BE49-F238E27FC236}">
                  <a16:creationId xmlns:a16="http://schemas.microsoft.com/office/drawing/2014/main" id="{DB7B042E-E3F4-4D5C-8F73-1E671126694E}"/>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6" name="Picture 5">
            <a:extLst>
              <a:ext uri="{FF2B5EF4-FFF2-40B4-BE49-F238E27FC236}">
                <a16:creationId xmlns:a16="http://schemas.microsoft.com/office/drawing/2014/main" id="{BFA3E670-4649-4E27-AD4C-76D783383024}"/>
              </a:ext>
            </a:extLst>
          </p:cNvPr>
          <p:cNvPicPr>
            <a:picLocks/>
          </p:cNvPicPr>
          <p:nvPr userDrawn="1"/>
        </p:nvPicPr>
        <p:blipFill>
          <a:blip r:embed="rId29"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8831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grpSp>
        <p:nvGrpSpPr>
          <p:cNvPr id="38" name="Group 122">
            <a:extLst>
              <a:ext uri="{FF2B5EF4-FFF2-40B4-BE49-F238E27FC236}">
                <a16:creationId xmlns:a16="http://schemas.microsoft.com/office/drawing/2014/main" id="{AFAB0CCD-2616-4252-95B0-E25C4F20B12D}"/>
              </a:ext>
            </a:extLst>
          </p:cNvPr>
          <p:cNvGrpSpPr/>
          <p:nvPr userDrawn="1"/>
        </p:nvGrpSpPr>
        <p:grpSpPr>
          <a:xfrm>
            <a:off x="226800" y="6573600"/>
            <a:ext cx="9280800" cy="144000"/>
            <a:chOff x="226688" y="6572055"/>
            <a:chExt cx="9280921" cy="144114"/>
          </a:xfrm>
        </p:grpSpPr>
        <p:pic>
          <p:nvPicPr>
            <p:cNvPr id="39" name="Picture 123" descr="at.png">
              <a:extLst>
                <a:ext uri="{FF2B5EF4-FFF2-40B4-BE49-F238E27FC236}">
                  <a16:creationId xmlns:a16="http://schemas.microsoft.com/office/drawing/2014/main" id="{89CB5FC5-E07E-4870-BF08-798AB53CBBE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40" name="Picture 124" descr="be.png">
              <a:extLst>
                <a:ext uri="{FF2B5EF4-FFF2-40B4-BE49-F238E27FC236}">
                  <a16:creationId xmlns:a16="http://schemas.microsoft.com/office/drawing/2014/main" id="{B43F865A-E935-4465-8282-78974BFB49E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41" name="Picture 125" descr="ch.png">
              <a:extLst>
                <a:ext uri="{FF2B5EF4-FFF2-40B4-BE49-F238E27FC236}">
                  <a16:creationId xmlns:a16="http://schemas.microsoft.com/office/drawing/2014/main" id="{9A5E6969-B651-4638-BB72-0383E5BFF8D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42" name="Picture 126" descr="cz.png">
              <a:extLst>
                <a:ext uri="{FF2B5EF4-FFF2-40B4-BE49-F238E27FC236}">
                  <a16:creationId xmlns:a16="http://schemas.microsoft.com/office/drawing/2014/main" id="{0125FC12-7151-41F7-9C33-9481618BA87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43" name="Picture 127" descr="de.png">
              <a:extLst>
                <a:ext uri="{FF2B5EF4-FFF2-40B4-BE49-F238E27FC236}">
                  <a16:creationId xmlns:a16="http://schemas.microsoft.com/office/drawing/2014/main" id="{808343FF-7A13-4CA0-A464-DDFF4A35E60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44" name="Picture 128" descr="dk.png">
              <a:extLst>
                <a:ext uri="{FF2B5EF4-FFF2-40B4-BE49-F238E27FC236}">
                  <a16:creationId xmlns:a16="http://schemas.microsoft.com/office/drawing/2014/main" id="{CB32897A-FA16-4F45-90EB-432A645F6B9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45" name="Picture 129" descr="ee.png">
              <a:extLst>
                <a:ext uri="{FF2B5EF4-FFF2-40B4-BE49-F238E27FC236}">
                  <a16:creationId xmlns:a16="http://schemas.microsoft.com/office/drawing/2014/main" id="{E5564762-E688-4CA7-88D6-3763EDEC7F5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46" name="Picture 130" descr="es.png">
              <a:extLst>
                <a:ext uri="{FF2B5EF4-FFF2-40B4-BE49-F238E27FC236}">
                  <a16:creationId xmlns:a16="http://schemas.microsoft.com/office/drawing/2014/main" id="{ACE91B17-6834-4A8C-8E4D-6313DF69B3EB}"/>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47" name="Picture 131" descr="fi.png">
              <a:extLst>
                <a:ext uri="{FF2B5EF4-FFF2-40B4-BE49-F238E27FC236}">
                  <a16:creationId xmlns:a16="http://schemas.microsoft.com/office/drawing/2014/main" id="{D3A24353-090A-4BC1-AE09-DEFA7B64DA5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48" name="Picture 132" descr="fr.png">
              <a:extLst>
                <a:ext uri="{FF2B5EF4-FFF2-40B4-BE49-F238E27FC236}">
                  <a16:creationId xmlns:a16="http://schemas.microsoft.com/office/drawing/2014/main" id="{14FF6451-E2D5-4B3D-ABF7-E6F45678D680}"/>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49" name="Picture 133" descr="gr.png">
              <a:extLst>
                <a:ext uri="{FF2B5EF4-FFF2-40B4-BE49-F238E27FC236}">
                  <a16:creationId xmlns:a16="http://schemas.microsoft.com/office/drawing/2014/main" id="{D6B0C089-0181-4E4A-AB36-90A14AE90DA0}"/>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50" name="Picture 134" descr="hu.png">
              <a:extLst>
                <a:ext uri="{FF2B5EF4-FFF2-40B4-BE49-F238E27FC236}">
                  <a16:creationId xmlns:a16="http://schemas.microsoft.com/office/drawing/2014/main" id="{AD6623B6-F074-4EB1-B9C7-564677F08255}"/>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51" name="Picture 135" descr="ie.png">
              <a:extLst>
                <a:ext uri="{FF2B5EF4-FFF2-40B4-BE49-F238E27FC236}">
                  <a16:creationId xmlns:a16="http://schemas.microsoft.com/office/drawing/2014/main" id="{A0DB9FAA-84DC-45B3-8B17-A26D6A9B2CD0}"/>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52" name="Picture 136" descr="it.png">
              <a:extLst>
                <a:ext uri="{FF2B5EF4-FFF2-40B4-BE49-F238E27FC236}">
                  <a16:creationId xmlns:a16="http://schemas.microsoft.com/office/drawing/2014/main" id="{35DC710C-8BE4-4C36-8696-927D3EF030A3}"/>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53" name="Picture 137" descr="lu.png">
              <a:extLst>
                <a:ext uri="{FF2B5EF4-FFF2-40B4-BE49-F238E27FC236}">
                  <a16:creationId xmlns:a16="http://schemas.microsoft.com/office/drawing/2014/main" id="{FA841B02-333F-49C0-BC3B-5006204C187B}"/>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54" name="Picture 138" descr="nl.png">
              <a:extLst>
                <a:ext uri="{FF2B5EF4-FFF2-40B4-BE49-F238E27FC236}">
                  <a16:creationId xmlns:a16="http://schemas.microsoft.com/office/drawing/2014/main" id="{5820EE99-1050-489A-9687-08077046EEA1}"/>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55" name="Picture 139" descr="no.png">
              <a:extLst>
                <a:ext uri="{FF2B5EF4-FFF2-40B4-BE49-F238E27FC236}">
                  <a16:creationId xmlns:a16="http://schemas.microsoft.com/office/drawing/2014/main" id="{4F8EEB3E-8654-44BB-8756-B54287FE86B5}"/>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56" name="Picture 140" descr="pl.png">
              <a:extLst>
                <a:ext uri="{FF2B5EF4-FFF2-40B4-BE49-F238E27FC236}">
                  <a16:creationId xmlns:a16="http://schemas.microsoft.com/office/drawing/2014/main" id="{66F346BE-8144-499E-8F81-6BE7B7057026}"/>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57" name="Picture 141" descr="pt.png">
              <a:extLst>
                <a:ext uri="{FF2B5EF4-FFF2-40B4-BE49-F238E27FC236}">
                  <a16:creationId xmlns:a16="http://schemas.microsoft.com/office/drawing/2014/main" id="{60390774-B085-44C0-8128-3B2100909268}"/>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58" name="Picture 142" descr="ro.png">
              <a:extLst>
                <a:ext uri="{FF2B5EF4-FFF2-40B4-BE49-F238E27FC236}">
                  <a16:creationId xmlns:a16="http://schemas.microsoft.com/office/drawing/2014/main" id="{970A111D-4938-427C-8A71-0F422B845BEC}"/>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59" name="Picture 143" descr="se.png">
              <a:extLst>
                <a:ext uri="{FF2B5EF4-FFF2-40B4-BE49-F238E27FC236}">
                  <a16:creationId xmlns:a16="http://schemas.microsoft.com/office/drawing/2014/main" id="{A0BC0473-0AE0-49CD-9D08-058098161B59}"/>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60" name="Picture 144" descr="uk.png">
              <a:extLst>
                <a:ext uri="{FF2B5EF4-FFF2-40B4-BE49-F238E27FC236}">
                  <a16:creationId xmlns:a16="http://schemas.microsoft.com/office/drawing/2014/main" id="{9126FF38-3070-4767-B585-617DA2A18558}"/>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61" name="Picture 145" descr="ca.png">
              <a:extLst>
                <a:ext uri="{FF2B5EF4-FFF2-40B4-BE49-F238E27FC236}">
                  <a16:creationId xmlns:a16="http://schemas.microsoft.com/office/drawing/2014/main" id="{B91F32F2-636E-48AE-9367-1D1CB9064BAF}"/>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62" name="Picture 146">
              <a:extLst>
                <a:ext uri="{FF2B5EF4-FFF2-40B4-BE49-F238E27FC236}">
                  <a16:creationId xmlns:a16="http://schemas.microsoft.com/office/drawing/2014/main" id="{CE261003-4D2D-402D-A16E-5B480E579EE8}"/>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63" name="Picture 147" descr="si.png">
              <a:extLst>
                <a:ext uri="{FF2B5EF4-FFF2-40B4-BE49-F238E27FC236}">
                  <a16:creationId xmlns:a16="http://schemas.microsoft.com/office/drawing/2014/main" id="{703203ED-D2AC-4617-8D2A-E6A00CAAE72E}"/>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7" name="Picture 5">
            <a:extLst>
              <a:ext uri="{FF2B5EF4-FFF2-40B4-BE49-F238E27FC236}">
                <a16:creationId xmlns:a16="http://schemas.microsoft.com/office/drawing/2014/main" id="{FB5B8AD4-80D4-4FDD-B3FE-57DDCE5E75BC}"/>
              </a:ext>
            </a:extLst>
          </p:cNvPr>
          <p:cNvPicPr>
            <a:picLocks/>
          </p:cNvPicPr>
          <p:nvPr userDrawn="1"/>
        </p:nvPicPr>
        <p:blipFill>
          <a:blip r:embed="rId29"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5480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948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25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3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564328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43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9048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326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8339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8326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4051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9248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969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41959474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821388" y="3886201"/>
            <a:ext cx="10627380" cy="531812"/>
          </a:xfrm>
        </p:spPr>
        <p:txBody>
          <a:bodyPr wrap="square">
            <a:spAutoFit/>
          </a:bodyPr>
          <a:lstStyle>
            <a:lvl1pPr marL="0" indent="0">
              <a:buFont typeface="Verdana" pitchFamily="34" charset="0"/>
              <a:buNone/>
              <a:defRPr sz="24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785309" y="2490151"/>
            <a:ext cx="10625007" cy="748988"/>
          </a:xfrm>
          <a:prstGeom prst="rect">
            <a:avLst/>
          </a:prstGeom>
        </p:spPr>
        <p:txBody>
          <a:bodyPr/>
          <a:lstStyle>
            <a:lvl1pPr>
              <a:defRPr sz="4267">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844737" y="6429377"/>
            <a:ext cx="670695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683669" y="-2683668"/>
            <a:ext cx="6858001" cy="12225339"/>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10412283" y="208265"/>
            <a:ext cx="1618355" cy="624000"/>
          </a:xfrm>
          <a:prstGeom prst="rect">
            <a:avLst/>
          </a:prstGeom>
        </p:spPr>
      </p:pic>
      <p:sp>
        <p:nvSpPr>
          <p:cNvPr id="10" name="Text Box 58"/>
          <p:cNvSpPr txBox="1">
            <a:spLocks noChangeArrowheads="1"/>
          </p:cNvSpPr>
          <p:nvPr userDrawn="1"/>
        </p:nvSpPr>
        <p:spPr bwMode="auto">
          <a:xfrm>
            <a:off x="217692" y="6124764"/>
            <a:ext cx="670695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1067" noProof="0" dirty="0">
                <a:solidFill>
                  <a:schemeClr val="bg1">
                    <a:lumMod val="85000"/>
                  </a:schemeClr>
                </a:solidFill>
              </a:rPr>
              <a:t>ESA UNCLASSIFIED - For Official Use</a:t>
            </a:r>
          </a:p>
        </p:txBody>
      </p:sp>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10415603" y="6532800"/>
            <a:ext cx="1600246" cy="192000"/>
          </a:xfrm>
          <a:prstGeom prst="rect">
            <a:avLst/>
          </a:prstGeom>
        </p:spPr>
      </p:pic>
      <p:cxnSp>
        <p:nvCxnSpPr>
          <p:cNvPr id="36" name="Straight Connector 35"/>
          <p:cNvCxnSpPr/>
          <p:nvPr userDrawn="1"/>
        </p:nvCxnSpPr>
        <p:spPr>
          <a:xfrm>
            <a:off x="221848" y="6385584"/>
            <a:ext cx="11798546"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230320" y="6544010"/>
            <a:ext cx="9127111" cy="148692"/>
            <a:chOff x="172269" y="6621494"/>
            <a:chExt cx="6826666" cy="111519"/>
          </a:xfrm>
        </p:grpSpPr>
        <p:pic>
          <p:nvPicPr>
            <p:cNvPr id="64" name="Picture 63"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4237949002"/>
      </p:ext>
    </p:extLst>
  </p:cSld>
  <p:clrMapOvr>
    <a:masterClrMapping/>
  </p:clrMapOvr>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2368742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1303" y="214287"/>
            <a:ext cx="9592620" cy="5436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933"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5746739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8231" y="3296484"/>
            <a:ext cx="10413798" cy="1764585"/>
          </a:xfrm>
        </p:spPr>
        <p:txBody>
          <a:bodyPr anchor="t"/>
          <a:lstStyle>
            <a:lvl1pPr algn="l">
              <a:defRPr sz="5333"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818231" y="1796295"/>
            <a:ext cx="10413798"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noProof="0"/>
              <a:t>Edit Master text styles</a:t>
            </a:r>
          </a:p>
        </p:txBody>
      </p:sp>
    </p:spTree>
    <p:extLst>
      <p:ext uri="{BB962C8B-B14F-4D97-AF65-F5344CB8AC3E}">
        <p14:creationId xmlns:p14="http://schemas.microsoft.com/office/powerpoint/2010/main" val="29302846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823512" y="1673225"/>
            <a:ext cx="520001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27279" y="1673225"/>
            <a:ext cx="519817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5428086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7755" y="1666800"/>
            <a:ext cx="5207801" cy="496800"/>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Edit Master text styles</a:t>
            </a:r>
          </a:p>
        </p:txBody>
      </p:sp>
      <p:sp>
        <p:nvSpPr>
          <p:cNvPr id="5" name="Text Placeholder 4"/>
          <p:cNvSpPr>
            <a:spLocks noGrp="1"/>
          </p:cNvSpPr>
          <p:nvPr>
            <p:ph type="body" sz="quarter" idx="3"/>
          </p:nvPr>
        </p:nvSpPr>
        <p:spPr>
          <a:xfrm>
            <a:off x="6210302" y="1666875"/>
            <a:ext cx="5209427" cy="495324"/>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Edit Master text styles</a:t>
            </a:r>
          </a:p>
        </p:txBody>
      </p:sp>
      <p:sp>
        <p:nvSpPr>
          <p:cNvPr id="6" name="Content Placeholder 5"/>
          <p:cNvSpPr>
            <a:spLocks noGrp="1"/>
          </p:cNvSpPr>
          <p:nvPr>
            <p:ph sz="quarter" idx="4"/>
          </p:nvPr>
        </p:nvSpPr>
        <p:spPr>
          <a:xfrm>
            <a:off x="6210303" y="2174877"/>
            <a:ext cx="5212748"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827858" y="2174402"/>
            <a:ext cx="5212748"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91303" y="214287"/>
            <a:ext cx="9592620"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7347957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904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9772" y="1666877"/>
            <a:ext cx="6643283" cy="4324351"/>
          </a:xfrm>
        </p:spPr>
        <p:txBody>
          <a:bodyPr/>
          <a:lstStyle>
            <a:lvl1pPr>
              <a:defRPr sz="1867"/>
            </a:lvl1pPr>
            <a:lvl2pPr>
              <a:defRPr sz="1867"/>
            </a:lvl2pPr>
            <a:lvl3pPr>
              <a:defRPr sz="1867"/>
            </a:lvl3pPr>
            <a:lvl4pPr>
              <a:defRPr sz="1867"/>
            </a:lvl4pPr>
            <a:lvl5pPr>
              <a:defRPr sz="1867"/>
            </a:lvl5pPr>
            <a:lvl6pPr>
              <a:defRPr sz="2667"/>
            </a:lvl6pPr>
            <a:lvl7pPr>
              <a:defRPr sz="2667"/>
            </a:lvl7pPr>
            <a:lvl8pPr>
              <a:defRPr sz="2667"/>
            </a:lvl8pPr>
            <a:lvl9pPr>
              <a:defRPr sz="2667"/>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827757" y="1666802"/>
            <a:ext cx="3805562" cy="43243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Edit Master text styles</a:t>
            </a:r>
          </a:p>
        </p:txBody>
      </p:sp>
      <p:sp>
        <p:nvSpPr>
          <p:cNvPr id="5" name="Title 1"/>
          <p:cNvSpPr>
            <a:spLocks noGrp="1"/>
          </p:cNvSpPr>
          <p:nvPr>
            <p:ph type="title"/>
          </p:nvPr>
        </p:nvSpPr>
        <p:spPr>
          <a:xfrm>
            <a:off x="191303" y="214287"/>
            <a:ext cx="9592620"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7971316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1841" y="4997210"/>
            <a:ext cx="7932030" cy="379656"/>
          </a:xfrm>
        </p:spPr>
        <p:txBody>
          <a:bodyPr anchor="b"/>
          <a:lstStyle>
            <a:lvl1pPr algn="l">
              <a:defRPr sz="1867" b="1"/>
            </a:lvl1pPr>
          </a:lstStyle>
          <a:p>
            <a:r>
              <a:rPr lang="en-US" noProof="0"/>
              <a:t>Click to edit Master title style</a:t>
            </a:r>
            <a:endParaRPr lang="en-GB" noProof="0"/>
          </a:p>
        </p:txBody>
      </p:sp>
      <p:sp>
        <p:nvSpPr>
          <p:cNvPr id="3" name="Picture Placeholder 2"/>
          <p:cNvSpPr>
            <a:spLocks noGrp="1"/>
          </p:cNvSpPr>
          <p:nvPr>
            <p:ph type="pic" idx="1"/>
          </p:nvPr>
        </p:nvSpPr>
        <p:spPr>
          <a:xfrm>
            <a:off x="2141556" y="1666875"/>
            <a:ext cx="7931613" cy="3390901"/>
          </a:xfrm>
        </p:spPr>
        <p:txBody>
          <a:bodyPr/>
          <a:lstStyle>
            <a:lvl1pPr marL="0" indent="0">
              <a:buNone/>
              <a:defRPr sz="18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endParaRPr lang="en-GB" dirty="0"/>
          </a:p>
        </p:txBody>
      </p:sp>
      <p:sp>
        <p:nvSpPr>
          <p:cNvPr id="4" name="Text Placeholder 3"/>
          <p:cNvSpPr>
            <a:spLocks noGrp="1"/>
          </p:cNvSpPr>
          <p:nvPr>
            <p:ph type="body" sz="half" idx="2"/>
          </p:nvPr>
        </p:nvSpPr>
        <p:spPr>
          <a:xfrm>
            <a:off x="2141841" y="5372102"/>
            <a:ext cx="7932030" cy="61912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Edit Master text styles</a:t>
            </a:r>
          </a:p>
        </p:txBody>
      </p:sp>
    </p:spTree>
    <p:extLst>
      <p:ext uri="{BB962C8B-B14F-4D97-AF65-F5344CB8AC3E}">
        <p14:creationId xmlns:p14="http://schemas.microsoft.com/office/powerpoint/2010/main" val="13712183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VER1">
    <p:spTree>
      <p:nvGrpSpPr>
        <p:cNvPr id="1" name=""/>
        <p:cNvGrpSpPr/>
        <p:nvPr/>
      </p:nvGrpSpPr>
      <p:grpSpPr>
        <a:xfrm>
          <a:off x="0" y="0"/>
          <a:ext cx="0" cy="0"/>
          <a:chOff x="0" y="0"/>
          <a:chExt cx="0" cy="0"/>
        </a:xfrm>
      </p:grpSpPr>
      <p:pic>
        <p:nvPicPr>
          <p:cNvPr id="151" name="Picture 6" descr="ESA_Patch_Cupola_2017.jpg">
            <a:extLst>
              <a:ext uri="{FF2B5EF4-FFF2-40B4-BE49-F238E27FC236}">
                <a16:creationId xmlns:a16="http://schemas.microsoft.com/office/drawing/2014/main" id="{D02D403C-2FB5-3744-B6B1-A5729B47D0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76" y="-1"/>
            <a:ext cx="12225615"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3300B2A-FA06-0A4F-934E-0CA1A4878070}"/>
              </a:ext>
            </a:extLst>
          </p:cNvPr>
          <p:cNvSpPr/>
          <p:nvPr userDrawn="1"/>
        </p:nvSpPr>
        <p:spPr>
          <a:xfrm>
            <a:off x="-6583" y="-1"/>
            <a:ext cx="12231921" cy="6858001"/>
          </a:xfrm>
          <a:prstGeom prst="rect">
            <a:avLst/>
          </a:prstGeom>
          <a:gradFill>
            <a:gsLst>
              <a:gs pos="100000">
                <a:srgbClr val="003249">
                  <a:alpha val="80000"/>
                </a:srgbClr>
              </a:gs>
              <a:gs pos="50000">
                <a:srgbClr val="003249">
                  <a:alpha val="0"/>
                </a:srgbClr>
              </a:gs>
              <a:gs pos="0">
                <a:srgbClr val="003249">
                  <a:alpha val="8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0" name="Freeform 149">
            <a:extLst>
              <a:ext uri="{FF2B5EF4-FFF2-40B4-BE49-F238E27FC236}">
                <a16:creationId xmlns:a16="http://schemas.microsoft.com/office/drawing/2014/main" id="{8C186663-9C02-2947-9ABE-9623D7AFA466}"/>
              </a:ext>
            </a:extLst>
          </p:cNvPr>
          <p:cNvSpPr/>
          <p:nvPr userDrawn="1"/>
        </p:nvSpPr>
        <p:spPr>
          <a:xfrm rot="2700000">
            <a:off x="-3784761" y="4724467"/>
            <a:ext cx="6274800" cy="14437317"/>
          </a:xfrm>
          <a:custGeom>
            <a:avLst/>
            <a:gdLst>
              <a:gd name="connsiteX0" fmla="*/ 3137400 w 6274800"/>
              <a:gd name="connsiteY0" fmla="*/ 0 h 14397947"/>
              <a:gd name="connsiteX1" fmla="*/ 6274800 w 6274800"/>
              <a:gd name="connsiteY1" fmla="*/ 3137400 h 14397947"/>
              <a:gd name="connsiteX2" fmla="*/ 6274717 w 6274800"/>
              <a:gd name="connsiteY2" fmla="*/ 3137400 h 14397947"/>
              <a:gd name="connsiteX3" fmla="*/ 6274717 w 6274800"/>
              <a:gd name="connsiteY3" fmla="*/ 14397947 h 14397947"/>
              <a:gd name="connsiteX4" fmla="*/ 0 w 6274800"/>
              <a:gd name="connsiteY4" fmla="*/ 14397947 h 14397947"/>
              <a:gd name="connsiteX5" fmla="*/ 0 w 6274800"/>
              <a:gd name="connsiteY5" fmla="*/ 3137400 h 1439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4800" h="14397947">
                <a:moveTo>
                  <a:pt x="3137400" y="0"/>
                </a:moveTo>
                <a:lnTo>
                  <a:pt x="6274800" y="3137400"/>
                </a:lnTo>
                <a:lnTo>
                  <a:pt x="6274717" y="3137400"/>
                </a:lnTo>
                <a:lnTo>
                  <a:pt x="6274717" y="14397947"/>
                </a:lnTo>
                <a:lnTo>
                  <a:pt x="0" y="14397947"/>
                </a:lnTo>
                <a:lnTo>
                  <a:pt x="0" y="3137400"/>
                </a:lnTo>
                <a:close/>
              </a:path>
            </a:pathLst>
          </a:custGeom>
          <a:gradFill flip="none" rotWithShape="1">
            <a:gsLst>
              <a:gs pos="0">
                <a:srgbClr val="003249"/>
              </a:gs>
              <a:gs pos="100000">
                <a:srgbClr val="003249">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dirty="0"/>
          </a:p>
        </p:txBody>
      </p:sp>
      <p:grpSp>
        <p:nvGrpSpPr>
          <p:cNvPr id="10" name="Group 9">
            <a:extLst>
              <a:ext uri="{FF2B5EF4-FFF2-40B4-BE49-F238E27FC236}">
                <a16:creationId xmlns:a16="http://schemas.microsoft.com/office/drawing/2014/main" id="{7273CB4B-0A82-8C4D-AC01-03AC894D315B}"/>
              </a:ext>
            </a:extLst>
          </p:cNvPr>
          <p:cNvGrpSpPr/>
          <p:nvPr userDrawn="1"/>
        </p:nvGrpSpPr>
        <p:grpSpPr>
          <a:xfrm>
            <a:off x="443471" y="3456850"/>
            <a:ext cx="11852805" cy="2970388"/>
            <a:chOff x="442260" y="3600153"/>
            <a:chExt cx="11820483" cy="2970388"/>
          </a:xfrm>
        </p:grpSpPr>
        <p:cxnSp>
          <p:nvCxnSpPr>
            <p:cNvPr id="100" name="Straight Connector 99">
              <a:extLst>
                <a:ext uri="{FF2B5EF4-FFF2-40B4-BE49-F238E27FC236}">
                  <a16:creationId xmlns:a16="http://schemas.microsoft.com/office/drawing/2014/main" id="{46C29012-AB86-234C-B350-46DB34144B32}"/>
                </a:ext>
              </a:extLst>
            </p:cNvPr>
            <p:cNvCxnSpPr/>
            <p:nvPr userDrawn="1"/>
          </p:nvCxnSpPr>
          <p:spPr>
            <a:xfrm flipV="1">
              <a:off x="9302285"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9B4E9D0-2992-1548-B5C3-6ACEF04FF5E6}"/>
                </a:ext>
              </a:extLst>
            </p:cNvPr>
            <p:cNvCxnSpPr/>
            <p:nvPr userDrawn="1"/>
          </p:nvCxnSpPr>
          <p:spPr>
            <a:xfrm flipV="1">
              <a:off x="8773056"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32E518E-6E31-D94C-8657-D5ED62DA1D78}"/>
                </a:ext>
              </a:extLst>
            </p:cNvPr>
            <p:cNvCxnSpPr/>
            <p:nvPr userDrawn="1"/>
          </p:nvCxnSpPr>
          <p:spPr>
            <a:xfrm flipV="1">
              <a:off x="8235524"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B15AB4E-8820-8E46-8E0A-9C5D7AE28C74}"/>
                </a:ext>
              </a:extLst>
            </p:cNvPr>
            <p:cNvCxnSpPr/>
            <p:nvPr userDrawn="1"/>
          </p:nvCxnSpPr>
          <p:spPr>
            <a:xfrm flipV="1">
              <a:off x="7866030"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DC4C25F-499B-B648-B459-97E98A180E32}"/>
                </a:ext>
              </a:extLst>
            </p:cNvPr>
            <p:cNvCxnSpPr/>
            <p:nvPr userDrawn="1"/>
          </p:nvCxnSpPr>
          <p:spPr>
            <a:xfrm flipV="1">
              <a:off x="7498863"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10C25E9-880B-4149-9FBE-E43FF45A6F6D}"/>
                </a:ext>
              </a:extLst>
            </p:cNvPr>
            <p:cNvCxnSpPr/>
            <p:nvPr userDrawn="1"/>
          </p:nvCxnSpPr>
          <p:spPr>
            <a:xfrm flipV="1">
              <a:off x="7127208"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0D35586-5010-A941-B5B5-80297D70ECD1}"/>
                </a:ext>
              </a:extLst>
            </p:cNvPr>
            <p:cNvCxnSpPr/>
            <p:nvPr userDrawn="1"/>
          </p:nvCxnSpPr>
          <p:spPr>
            <a:xfrm flipV="1">
              <a:off x="6758651"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74B2857-6FEE-C247-986B-6758164EA433}"/>
                </a:ext>
              </a:extLst>
            </p:cNvPr>
            <p:cNvCxnSpPr/>
            <p:nvPr userDrawn="1"/>
          </p:nvCxnSpPr>
          <p:spPr>
            <a:xfrm flipV="1">
              <a:off x="6389469"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BA515BDA-C3F1-8E46-9F2C-5F4EC447FE9F}"/>
                </a:ext>
              </a:extLst>
            </p:cNvPr>
            <p:cNvCxnSpPr/>
            <p:nvPr userDrawn="1"/>
          </p:nvCxnSpPr>
          <p:spPr>
            <a:xfrm flipV="1">
              <a:off x="6009868" y="3607282"/>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FA7033-6618-CC4F-97C4-AE4A8374CE86}"/>
                </a:ext>
              </a:extLst>
            </p:cNvPr>
            <p:cNvCxnSpPr/>
            <p:nvPr userDrawn="1"/>
          </p:nvCxnSpPr>
          <p:spPr>
            <a:xfrm flipV="1">
              <a:off x="5643989"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1ABDA0D-DCED-6143-B3CD-3A5D0CDC26DC}"/>
                </a:ext>
              </a:extLst>
            </p:cNvPr>
            <p:cNvCxnSpPr/>
            <p:nvPr userDrawn="1"/>
          </p:nvCxnSpPr>
          <p:spPr>
            <a:xfrm flipV="1">
              <a:off x="5269261"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48C5D30-67AB-F740-9F75-370FEED952F6}"/>
                </a:ext>
              </a:extLst>
            </p:cNvPr>
            <p:cNvCxnSpPr/>
            <p:nvPr userDrawn="1"/>
          </p:nvCxnSpPr>
          <p:spPr>
            <a:xfrm flipV="1">
              <a:off x="4889660"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D4BEF30-8ECA-544D-83CF-2DBCFAB55716}"/>
                </a:ext>
              </a:extLst>
            </p:cNvPr>
            <p:cNvCxnSpPr/>
            <p:nvPr userDrawn="1"/>
          </p:nvCxnSpPr>
          <p:spPr>
            <a:xfrm flipV="1">
              <a:off x="4523327"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CE877375-0390-2243-B2C3-F7BCE4F5C13B}"/>
                </a:ext>
              </a:extLst>
            </p:cNvPr>
            <p:cNvCxnSpPr/>
            <p:nvPr userDrawn="1"/>
          </p:nvCxnSpPr>
          <p:spPr>
            <a:xfrm flipV="1">
              <a:off x="4155926"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EE610C2-0477-BE4F-A9D6-CC842CB883A3}"/>
                </a:ext>
              </a:extLst>
            </p:cNvPr>
            <p:cNvCxnSpPr/>
            <p:nvPr userDrawn="1"/>
          </p:nvCxnSpPr>
          <p:spPr>
            <a:xfrm flipV="1">
              <a:off x="3786582"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4BE43939-C6E7-144C-A66B-6BA69C58B807}"/>
                </a:ext>
              </a:extLst>
            </p:cNvPr>
            <p:cNvCxnSpPr/>
            <p:nvPr userDrawn="1"/>
          </p:nvCxnSpPr>
          <p:spPr>
            <a:xfrm flipV="1">
              <a:off x="3420490"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FC9BF21-0A23-9D4A-8B27-0759F2592A53}"/>
                </a:ext>
              </a:extLst>
            </p:cNvPr>
            <p:cNvCxnSpPr/>
            <p:nvPr userDrawn="1"/>
          </p:nvCxnSpPr>
          <p:spPr>
            <a:xfrm flipV="1">
              <a:off x="3051095"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E296623A-2D87-474C-A7BA-442F857FC686}"/>
                </a:ext>
              </a:extLst>
            </p:cNvPr>
            <p:cNvCxnSpPr/>
            <p:nvPr userDrawn="1"/>
          </p:nvCxnSpPr>
          <p:spPr>
            <a:xfrm flipV="1">
              <a:off x="2674287"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EC632FBD-C94F-504A-9C58-050D2FCC5FC9}"/>
                </a:ext>
              </a:extLst>
            </p:cNvPr>
            <p:cNvCxnSpPr/>
            <p:nvPr userDrawn="1"/>
          </p:nvCxnSpPr>
          <p:spPr>
            <a:xfrm flipV="1">
              <a:off x="2308530"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1C0D9E5-ACE8-964C-A4CD-0D32893A09EE}"/>
                </a:ext>
              </a:extLst>
            </p:cNvPr>
            <p:cNvCxnSpPr/>
            <p:nvPr userDrawn="1"/>
          </p:nvCxnSpPr>
          <p:spPr>
            <a:xfrm flipV="1">
              <a:off x="1931070"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A9158A1-F9CF-604C-BCD0-5B5179B86729}"/>
                </a:ext>
              </a:extLst>
            </p:cNvPr>
            <p:cNvCxnSpPr/>
            <p:nvPr userDrawn="1"/>
          </p:nvCxnSpPr>
          <p:spPr>
            <a:xfrm flipV="1">
              <a:off x="1558445"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6938F5E-2375-8248-BF69-A351ADD7064B}"/>
                </a:ext>
              </a:extLst>
            </p:cNvPr>
            <p:cNvCxnSpPr/>
            <p:nvPr userDrawn="1"/>
          </p:nvCxnSpPr>
          <p:spPr>
            <a:xfrm flipV="1">
              <a:off x="1188389"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A2EBA838-3961-A040-8484-A0E77C399771}"/>
                </a:ext>
              </a:extLst>
            </p:cNvPr>
            <p:cNvCxnSpPr/>
            <p:nvPr userDrawn="1"/>
          </p:nvCxnSpPr>
          <p:spPr>
            <a:xfrm flipV="1">
              <a:off x="814086"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7907426-5D06-DF4B-8BAD-F0F4180A86BA}"/>
                </a:ext>
              </a:extLst>
            </p:cNvPr>
            <p:cNvCxnSpPr/>
            <p:nvPr userDrawn="1"/>
          </p:nvCxnSpPr>
          <p:spPr>
            <a:xfrm flipV="1">
              <a:off x="442260" y="3600153"/>
              <a:ext cx="2960458" cy="2963259"/>
            </a:xfrm>
            <a:prstGeom prst="line">
              <a:avLst/>
            </a:prstGeom>
            <a:ln w="1270">
              <a:gradFill>
                <a:gsLst>
                  <a:gs pos="89000">
                    <a:srgbClr val="E8E9E4">
                      <a:alpha val="0"/>
                    </a:srgbClr>
                  </a:gs>
                  <a:gs pos="0">
                    <a:srgbClr val="8197A6"/>
                  </a:gs>
                </a:gsLst>
                <a:lin ang="2700000" scaled="0"/>
              </a:gradFill>
            </a:ln>
          </p:spPr>
          <p:style>
            <a:lnRef idx="1">
              <a:schemeClr val="accent1"/>
            </a:lnRef>
            <a:fillRef idx="0">
              <a:schemeClr val="accent1"/>
            </a:fillRef>
            <a:effectRef idx="0">
              <a:schemeClr val="accent1"/>
            </a:effectRef>
            <a:fontRef idx="minor">
              <a:schemeClr val="tx1"/>
            </a:fontRef>
          </p:style>
        </p:cxnSp>
      </p:gr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59740" y="-216085"/>
            <a:ext cx="2099618" cy="1314000"/>
          </a:xfrm>
          <a:prstGeom prst="rect">
            <a:avLst/>
          </a:prstGeom>
        </p:spPr>
      </p:pic>
      <p:grpSp>
        <p:nvGrpSpPr>
          <p:cNvPr id="67" name="Group 66">
            <a:extLst>
              <a:ext uri="{FF2B5EF4-FFF2-40B4-BE49-F238E27FC236}">
                <a16:creationId xmlns:a16="http://schemas.microsoft.com/office/drawing/2014/main" id="{A280D8AE-EB6B-F245-BAD0-AFE91AD1D539}"/>
              </a:ext>
            </a:extLst>
          </p:cNvPr>
          <p:cNvGrpSpPr/>
          <p:nvPr userDrawn="1"/>
        </p:nvGrpSpPr>
        <p:grpSpPr>
          <a:xfrm>
            <a:off x="227308" y="6567833"/>
            <a:ext cx="9103552" cy="148337"/>
            <a:chOff x="172269" y="6621494"/>
            <a:chExt cx="6826666" cy="111519"/>
          </a:xfrm>
        </p:grpSpPr>
        <p:pic>
          <p:nvPicPr>
            <p:cNvPr id="68" name="Picture 67" descr="at.png">
              <a:extLst>
                <a:ext uri="{FF2B5EF4-FFF2-40B4-BE49-F238E27FC236}">
                  <a16:creationId xmlns:a16="http://schemas.microsoft.com/office/drawing/2014/main" id="{AC5E3075-A755-C348-BD43-60FD21247C0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69" name="Picture 68" descr="be.png">
              <a:extLst>
                <a:ext uri="{FF2B5EF4-FFF2-40B4-BE49-F238E27FC236}">
                  <a16:creationId xmlns:a16="http://schemas.microsoft.com/office/drawing/2014/main" id="{C103DD4A-8AD6-4348-890F-A07C316D7F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70" name="Picture 69" descr="ca.png">
              <a:extLst>
                <a:ext uri="{FF2B5EF4-FFF2-40B4-BE49-F238E27FC236}">
                  <a16:creationId xmlns:a16="http://schemas.microsoft.com/office/drawing/2014/main" id="{3DB4F328-E1D5-654E-8F64-A7532B10E25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71" name="Picture 70" descr="ch.png">
              <a:extLst>
                <a:ext uri="{FF2B5EF4-FFF2-40B4-BE49-F238E27FC236}">
                  <a16:creationId xmlns:a16="http://schemas.microsoft.com/office/drawing/2014/main" id="{3FEF1D8F-19E9-0740-95EF-5CFD7654357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72" name="Picture 71" descr="cz.png">
              <a:extLst>
                <a:ext uri="{FF2B5EF4-FFF2-40B4-BE49-F238E27FC236}">
                  <a16:creationId xmlns:a16="http://schemas.microsoft.com/office/drawing/2014/main" id="{A323CC57-1B9E-F74A-BEFD-21D21EEEE5E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73" name="Picture 72" descr="de.png">
              <a:extLst>
                <a:ext uri="{FF2B5EF4-FFF2-40B4-BE49-F238E27FC236}">
                  <a16:creationId xmlns:a16="http://schemas.microsoft.com/office/drawing/2014/main" id="{ABFD135F-68F8-924C-B478-DB5688D8AA3B}"/>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74" name="Picture 73" descr="dk.png">
              <a:extLst>
                <a:ext uri="{FF2B5EF4-FFF2-40B4-BE49-F238E27FC236}">
                  <a16:creationId xmlns:a16="http://schemas.microsoft.com/office/drawing/2014/main" id="{AD9CA069-5E3A-0645-95E9-7ED4D5A689E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75" name="Picture 74" descr="ee.png">
              <a:extLst>
                <a:ext uri="{FF2B5EF4-FFF2-40B4-BE49-F238E27FC236}">
                  <a16:creationId xmlns:a16="http://schemas.microsoft.com/office/drawing/2014/main" id="{DE557F52-D6BA-D54E-BE3C-04BA05D2634D}"/>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76" name="Picture 75" descr="es.png">
              <a:extLst>
                <a:ext uri="{FF2B5EF4-FFF2-40B4-BE49-F238E27FC236}">
                  <a16:creationId xmlns:a16="http://schemas.microsoft.com/office/drawing/2014/main" id="{7FA23D08-2756-6543-9F37-B7746018D24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77" name="Picture 76" descr="fi.png">
              <a:extLst>
                <a:ext uri="{FF2B5EF4-FFF2-40B4-BE49-F238E27FC236}">
                  <a16:creationId xmlns:a16="http://schemas.microsoft.com/office/drawing/2014/main" id="{84BE644A-8B13-EB47-8700-52630B76096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78" name="Picture 77" descr="fr.png">
              <a:extLst>
                <a:ext uri="{FF2B5EF4-FFF2-40B4-BE49-F238E27FC236}">
                  <a16:creationId xmlns:a16="http://schemas.microsoft.com/office/drawing/2014/main" id="{DB5E6EE2-C26F-CE43-A141-4BB3EB0404CA}"/>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79" name="Picture 78" descr="gr.png">
              <a:extLst>
                <a:ext uri="{FF2B5EF4-FFF2-40B4-BE49-F238E27FC236}">
                  <a16:creationId xmlns:a16="http://schemas.microsoft.com/office/drawing/2014/main" id="{2292FCB9-0093-5E4D-9CF8-C6F2FE1287A9}"/>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80" name="Picture 79" descr="hu.png">
              <a:extLst>
                <a:ext uri="{FF2B5EF4-FFF2-40B4-BE49-F238E27FC236}">
                  <a16:creationId xmlns:a16="http://schemas.microsoft.com/office/drawing/2014/main" id="{C31138FD-407F-2A47-94D2-178A696CD65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81" name="Picture 80" descr="ie.png">
              <a:extLst>
                <a:ext uri="{FF2B5EF4-FFF2-40B4-BE49-F238E27FC236}">
                  <a16:creationId xmlns:a16="http://schemas.microsoft.com/office/drawing/2014/main" id="{20E8FB23-12BB-4E43-8C67-EAF338F8F9DC}"/>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82" name="Picture 81" descr="it.png">
              <a:extLst>
                <a:ext uri="{FF2B5EF4-FFF2-40B4-BE49-F238E27FC236}">
                  <a16:creationId xmlns:a16="http://schemas.microsoft.com/office/drawing/2014/main" id="{B4D1E87C-B44E-AC40-8A89-68EE2D4E2FEB}"/>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83" name="Picture 82" descr="lu.png">
              <a:extLst>
                <a:ext uri="{FF2B5EF4-FFF2-40B4-BE49-F238E27FC236}">
                  <a16:creationId xmlns:a16="http://schemas.microsoft.com/office/drawing/2014/main" id="{3ED88F10-E3C4-C247-A25A-0407C9E1F215}"/>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84" name="Picture 83" descr="nl.png">
              <a:extLst>
                <a:ext uri="{FF2B5EF4-FFF2-40B4-BE49-F238E27FC236}">
                  <a16:creationId xmlns:a16="http://schemas.microsoft.com/office/drawing/2014/main" id="{D59E507E-3D4E-0546-9D41-662A9F5BBD26}"/>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85" name="Picture 84" descr="no.png">
              <a:extLst>
                <a:ext uri="{FF2B5EF4-FFF2-40B4-BE49-F238E27FC236}">
                  <a16:creationId xmlns:a16="http://schemas.microsoft.com/office/drawing/2014/main" id="{898CB928-5F26-CE42-A0BA-4C7B2776D824}"/>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86" name="Picture 85" descr="pl.png">
              <a:extLst>
                <a:ext uri="{FF2B5EF4-FFF2-40B4-BE49-F238E27FC236}">
                  <a16:creationId xmlns:a16="http://schemas.microsoft.com/office/drawing/2014/main" id="{05A2E03E-2B77-BB4F-AFFF-85E35F6D23D1}"/>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87" name="Picture 86" descr="pt.png">
              <a:extLst>
                <a:ext uri="{FF2B5EF4-FFF2-40B4-BE49-F238E27FC236}">
                  <a16:creationId xmlns:a16="http://schemas.microsoft.com/office/drawing/2014/main" id="{AB7AD07E-7753-0747-B0AD-41697CC5A446}"/>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88" name="Picture 87" descr="ro.png">
              <a:extLst>
                <a:ext uri="{FF2B5EF4-FFF2-40B4-BE49-F238E27FC236}">
                  <a16:creationId xmlns:a16="http://schemas.microsoft.com/office/drawing/2014/main" id="{5AF0DFF9-C98B-FE47-AE88-745DDD9ED05D}"/>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89" name="Picture 88" descr="se.png">
              <a:extLst>
                <a:ext uri="{FF2B5EF4-FFF2-40B4-BE49-F238E27FC236}">
                  <a16:creationId xmlns:a16="http://schemas.microsoft.com/office/drawing/2014/main" id="{3F1E89D6-9815-934C-B0F4-F3F371CA1E08}"/>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90" name="Picture 89" descr="uk.png">
              <a:extLst>
                <a:ext uri="{FF2B5EF4-FFF2-40B4-BE49-F238E27FC236}">
                  <a16:creationId xmlns:a16="http://schemas.microsoft.com/office/drawing/2014/main" id="{39F71C77-FC97-8340-83D4-34BF18EB5B2B}"/>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91" name="Picture 90" descr="si.png">
              <a:extLst>
                <a:ext uri="{FF2B5EF4-FFF2-40B4-BE49-F238E27FC236}">
                  <a16:creationId xmlns:a16="http://schemas.microsoft.com/office/drawing/2014/main" id="{C8E6DD8E-5A32-9A48-8B13-05404AF2DD5E}"/>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20288" y="5263617"/>
            <a:ext cx="1176984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7017" y="4694088"/>
            <a:ext cx="11773115" cy="563779"/>
          </a:xfrm>
        </p:spPr>
        <p:txBody>
          <a:bodyPr anchor="b" anchorCtr="0">
            <a:noAutofit/>
          </a:bodyPr>
          <a:lstStyle>
            <a:lvl1pPr>
              <a:defRPr sz="4000"/>
            </a:lvl1pPr>
          </a:lstStyle>
          <a:p>
            <a:r>
              <a:rPr lang="en-US" dirty="0"/>
              <a:t>CLICK TO EDIT MASTER TITLE STYLE</a:t>
            </a:r>
            <a:endParaRPr lang="it-IT" dirty="0"/>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90613" y="5275121"/>
            <a:ext cx="2601898" cy="1131708"/>
          </a:xfrm>
        </p:spPr>
        <p:txBody>
          <a:bodyPr lIns="0" rIns="0" anchor="ctr"/>
          <a:lstStyle>
            <a:lvl1pPr algn="r">
              <a:lnSpc>
                <a:spcPct val="150000"/>
              </a:lnSpc>
              <a:defRPr sz="1000">
                <a:solidFill>
                  <a:schemeClr val="bg1"/>
                </a:solidFill>
              </a:defRPr>
            </a:lvl1pPr>
          </a:lstStyle>
          <a:p>
            <a:pPr lvl="0"/>
            <a:r>
              <a:rPr lang="it-IT" dirty="0"/>
              <a:t>Name Surname</a:t>
            </a:r>
          </a:p>
          <a:p>
            <a:pPr lvl="0"/>
            <a:r>
              <a:rPr lang="it-IT" dirty="0" err="1"/>
              <a:t>Where</a:t>
            </a:r>
            <a:r>
              <a:rPr lang="it-IT" dirty="0"/>
              <a:t> are </a:t>
            </a:r>
            <a:r>
              <a:rPr lang="it-IT" dirty="0" err="1"/>
              <a:t>you</a:t>
            </a:r>
            <a:r>
              <a:rPr lang="it-IT" dirty="0"/>
              <a:t> </a:t>
            </a:r>
            <a:r>
              <a:rPr lang="it-IT" dirty="0" err="1"/>
              <a:t>today</a:t>
            </a:r>
            <a:r>
              <a:rPr lang="it-IT" dirty="0"/>
              <a:t>?</a:t>
            </a:r>
          </a:p>
          <a:p>
            <a:pPr lvl="0"/>
            <a:r>
              <a:rPr lang="it-IT" dirty="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2040" y="6422971"/>
            <a:ext cx="1176809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0371528" y="6585918"/>
            <a:ext cx="1641396" cy="105919"/>
          </a:xfrm>
          <a:prstGeom prst="rect">
            <a:avLst/>
          </a:prstGeom>
        </p:spPr>
      </p:pic>
    </p:spTree>
    <p:extLst>
      <p:ext uri="{BB962C8B-B14F-4D97-AF65-F5344CB8AC3E}">
        <p14:creationId xmlns:p14="http://schemas.microsoft.com/office/powerpoint/2010/main" val="55167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1500" fill="hold"/>
                                        <p:tgtEl>
                                          <p:spTgt spid="67"/>
                                        </p:tgtEl>
                                        <p:attrNameLst>
                                          <p:attrName>ppt_x</p:attrName>
                                        </p:attrNameLst>
                                      </p:cBhvr>
                                      <p:tavLst>
                                        <p:tav tm="0">
                                          <p:val>
                                            <p:strVal val="0-#ppt_w/2"/>
                                          </p:val>
                                        </p:tav>
                                        <p:tav tm="100000">
                                          <p:val>
                                            <p:strVal val="#ppt_x"/>
                                          </p:val>
                                        </p:tav>
                                      </p:tavLst>
                                    </p:anim>
                                    <p:anim calcmode="lin" valueType="num">
                                      <p:cBhvr additive="base">
                                        <p:cTn id="12" dur="1500" fill="hold"/>
                                        <p:tgtEl>
                                          <p:spTgt spid="67"/>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8" presetClass="entr" presetSubtype="3"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upRight)">
                                      <p:cBhvr>
                                        <p:cTn id="16" dur="1000"/>
                                        <p:tgtEl>
                                          <p:spTgt spid="10"/>
                                        </p:tgtEl>
                                      </p:cBhvr>
                                    </p:animEffect>
                                  </p:childTnLst>
                                </p:cTn>
                              </p:par>
                              <p:par>
                                <p:cTn id="17" presetID="0" presetClass="path" presetSubtype="0" accel="50000" fill="hold" grpId="0" nodeType="withEffect">
                                  <p:stCondLst>
                                    <p:cond delay="0"/>
                                  </p:stCondLst>
                                  <p:childTnLst>
                                    <p:animMotion origin="layout" path="M 4.58333E-6 4.81481E-6 L 0.64283 -1.14352 " pathEditMode="relative" rAng="0" ptsTypes="AA">
                                      <p:cBhvr>
                                        <p:cTn id="18" dur="1000" fill="hold"/>
                                        <p:tgtEl>
                                          <p:spTgt spid="150"/>
                                        </p:tgtEl>
                                        <p:attrNameLst>
                                          <p:attrName>ppt_x</p:attrName>
                                          <p:attrName>ppt_y</p:attrName>
                                        </p:attrNameLst>
                                      </p:cBhvr>
                                      <p:rCtr x="32135" y="-57176"/>
                                    </p:animMotion>
                                  </p:childTnLst>
                                </p:cTn>
                              </p:par>
                            </p:childTnLst>
                          </p:cTn>
                        </p:par>
                        <p:par>
                          <p:cTn id="19" fill="hold">
                            <p:stCondLst>
                              <p:cond delay="3000"/>
                            </p:stCondLst>
                            <p:childTnLst>
                              <p:par>
                                <p:cTn id="20" presetID="1" presetClass="entr" presetSubtype="0" fill="hold" nodeType="after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wipe(left)">
                                      <p:cBhvr>
                                        <p:cTn id="25" dur="500"/>
                                        <p:tgtEl>
                                          <p:spTgt spid="92"/>
                                        </p:tgtEl>
                                      </p:cBhvr>
                                    </p:animEffect>
                                  </p:childTnLst>
                                </p:cTn>
                              </p:par>
                            </p:childTnLst>
                          </p:cTn>
                        </p:par>
                        <p:par>
                          <p:cTn id="26" fill="hold">
                            <p:stCondLst>
                              <p:cond delay="3500"/>
                            </p:stCondLst>
                            <p:childTnLst>
                              <p:par>
                                <p:cTn id="27" presetID="18" presetClass="entr" presetSubtype="3"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strips(upRight)">
                                      <p:cBhvr>
                                        <p:cTn id="29" dur="500"/>
                                        <p:tgtEl>
                                          <p:spTgt spid="153"/>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4500"/>
                            </p:stCondLst>
                            <p:childTnLst>
                              <p:par>
                                <p:cTn id="35" presetID="22" presetClass="entr" presetSubtype="2"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righ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grpSp>
        <p:nvGrpSpPr>
          <p:cNvPr id="63" name="Group 122">
            <a:extLst>
              <a:ext uri="{FF2B5EF4-FFF2-40B4-BE49-F238E27FC236}">
                <a16:creationId xmlns:a16="http://schemas.microsoft.com/office/drawing/2014/main" id="{440BF7BC-B34F-4433-92C7-6C44753A6C69}"/>
              </a:ext>
            </a:extLst>
          </p:cNvPr>
          <p:cNvGrpSpPr/>
          <p:nvPr userDrawn="1"/>
        </p:nvGrpSpPr>
        <p:grpSpPr>
          <a:xfrm>
            <a:off x="226800" y="6573600"/>
            <a:ext cx="9280800" cy="144000"/>
            <a:chOff x="226688" y="6572055"/>
            <a:chExt cx="9280921" cy="144114"/>
          </a:xfrm>
        </p:grpSpPr>
        <p:pic>
          <p:nvPicPr>
            <p:cNvPr id="64" name="Picture 123" descr="at.png">
              <a:extLst>
                <a:ext uri="{FF2B5EF4-FFF2-40B4-BE49-F238E27FC236}">
                  <a16:creationId xmlns:a16="http://schemas.microsoft.com/office/drawing/2014/main" id="{D3886876-46B4-435E-815C-C4EE1E0CE18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65" name="Picture 124" descr="be.png">
              <a:extLst>
                <a:ext uri="{FF2B5EF4-FFF2-40B4-BE49-F238E27FC236}">
                  <a16:creationId xmlns:a16="http://schemas.microsoft.com/office/drawing/2014/main" id="{DD097B1D-FB4D-4BAB-84C4-401861A41E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66" name="Picture 125" descr="ch.png">
              <a:extLst>
                <a:ext uri="{FF2B5EF4-FFF2-40B4-BE49-F238E27FC236}">
                  <a16:creationId xmlns:a16="http://schemas.microsoft.com/office/drawing/2014/main" id="{AE740CFC-D88F-4662-B272-2A11625ED38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67" name="Picture 126" descr="cz.png">
              <a:extLst>
                <a:ext uri="{FF2B5EF4-FFF2-40B4-BE49-F238E27FC236}">
                  <a16:creationId xmlns:a16="http://schemas.microsoft.com/office/drawing/2014/main" id="{D12ABF30-9824-44B3-9630-55F4C9625ED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68" name="Picture 127" descr="de.png">
              <a:extLst>
                <a:ext uri="{FF2B5EF4-FFF2-40B4-BE49-F238E27FC236}">
                  <a16:creationId xmlns:a16="http://schemas.microsoft.com/office/drawing/2014/main" id="{852E59E1-4F9F-4320-B851-06A76A18F5B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69" name="Picture 128" descr="dk.png">
              <a:extLst>
                <a:ext uri="{FF2B5EF4-FFF2-40B4-BE49-F238E27FC236}">
                  <a16:creationId xmlns:a16="http://schemas.microsoft.com/office/drawing/2014/main" id="{D35497CD-9E6C-4B09-9009-97F8A8EB572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70" name="Picture 129" descr="ee.png">
              <a:extLst>
                <a:ext uri="{FF2B5EF4-FFF2-40B4-BE49-F238E27FC236}">
                  <a16:creationId xmlns:a16="http://schemas.microsoft.com/office/drawing/2014/main" id="{DF217C9F-172F-4E9E-9A66-A7CD967D53D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71" name="Picture 130" descr="es.png">
              <a:extLst>
                <a:ext uri="{FF2B5EF4-FFF2-40B4-BE49-F238E27FC236}">
                  <a16:creationId xmlns:a16="http://schemas.microsoft.com/office/drawing/2014/main" id="{66FCB59D-3062-4757-8BFB-22C932BC533E}"/>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72" name="Picture 131" descr="fi.png">
              <a:extLst>
                <a:ext uri="{FF2B5EF4-FFF2-40B4-BE49-F238E27FC236}">
                  <a16:creationId xmlns:a16="http://schemas.microsoft.com/office/drawing/2014/main" id="{857FBF31-3267-4A85-B93D-D5F66D46558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73" name="Picture 132" descr="fr.png">
              <a:extLst>
                <a:ext uri="{FF2B5EF4-FFF2-40B4-BE49-F238E27FC236}">
                  <a16:creationId xmlns:a16="http://schemas.microsoft.com/office/drawing/2014/main" id="{AC3AC60A-A22A-4771-BBEA-4A4A79EA81E8}"/>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74" name="Picture 133" descr="gr.png">
              <a:extLst>
                <a:ext uri="{FF2B5EF4-FFF2-40B4-BE49-F238E27FC236}">
                  <a16:creationId xmlns:a16="http://schemas.microsoft.com/office/drawing/2014/main" id="{95C7D437-D0D4-4871-A7A9-4FB01C49B75A}"/>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75" name="Picture 134" descr="hu.png">
              <a:extLst>
                <a:ext uri="{FF2B5EF4-FFF2-40B4-BE49-F238E27FC236}">
                  <a16:creationId xmlns:a16="http://schemas.microsoft.com/office/drawing/2014/main" id="{9AA03365-688C-4189-9CF4-77654972D247}"/>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76" name="Picture 135" descr="ie.png">
              <a:extLst>
                <a:ext uri="{FF2B5EF4-FFF2-40B4-BE49-F238E27FC236}">
                  <a16:creationId xmlns:a16="http://schemas.microsoft.com/office/drawing/2014/main" id="{FB0E5814-0AB6-4AC5-9674-4C73FE8D7A47}"/>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77" name="Picture 136" descr="it.png">
              <a:extLst>
                <a:ext uri="{FF2B5EF4-FFF2-40B4-BE49-F238E27FC236}">
                  <a16:creationId xmlns:a16="http://schemas.microsoft.com/office/drawing/2014/main" id="{DC3DD283-869F-47D0-A48A-4F1B3DCD8986}"/>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78" name="Picture 137" descr="lu.png">
              <a:extLst>
                <a:ext uri="{FF2B5EF4-FFF2-40B4-BE49-F238E27FC236}">
                  <a16:creationId xmlns:a16="http://schemas.microsoft.com/office/drawing/2014/main" id="{85D43585-9A22-4D20-8F48-346B16189B0A}"/>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79" name="Picture 138" descr="nl.png">
              <a:extLst>
                <a:ext uri="{FF2B5EF4-FFF2-40B4-BE49-F238E27FC236}">
                  <a16:creationId xmlns:a16="http://schemas.microsoft.com/office/drawing/2014/main" id="{237E0A86-2B7A-4934-A712-1A7DAA2F0D00}"/>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80" name="Picture 139" descr="no.png">
              <a:extLst>
                <a:ext uri="{FF2B5EF4-FFF2-40B4-BE49-F238E27FC236}">
                  <a16:creationId xmlns:a16="http://schemas.microsoft.com/office/drawing/2014/main" id="{BA522E5F-812F-441E-8D49-50204B024AC1}"/>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81" name="Picture 140" descr="pl.png">
              <a:extLst>
                <a:ext uri="{FF2B5EF4-FFF2-40B4-BE49-F238E27FC236}">
                  <a16:creationId xmlns:a16="http://schemas.microsoft.com/office/drawing/2014/main" id="{5C25A66E-F50A-4AC7-AE2A-253DC36475C8}"/>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82" name="Picture 141" descr="pt.png">
              <a:extLst>
                <a:ext uri="{FF2B5EF4-FFF2-40B4-BE49-F238E27FC236}">
                  <a16:creationId xmlns:a16="http://schemas.microsoft.com/office/drawing/2014/main" id="{871FA8BE-D304-45C2-AC4E-787E09F29B54}"/>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83" name="Picture 142" descr="ro.png">
              <a:extLst>
                <a:ext uri="{FF2B5EF4-FFF2-40B4-BE49-F238E27FC236}">
                  <a16:creationId xmlns:a16="http://schemas.microsoft.com/office/drawing/2014/main" id="{C4853C68-B8CF-4FE0-83DC-780A83386663}"/>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84" name="Picture 143" descr="se.png">
              <a:extLst>
                <a:ext uri="{FF2B5EF4-FFF2-40B4-BE49-F238E27FC236}">
                  <a16:creationId xmlns:a16="http://schemas.microsoft.com/office/drawing/2014/main" id="{1E1D2C75-A8F1-432D-B413-3E29B7CA88C9}"/>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85" name="Picture 144" descr="uk.png">
              <a:extLst>
                <a:ext uri="{FF2B5EF4-FFF2-40B4-BE49-F238E27FC236}">
                  <a16:creationId xmlns:a16="http://schemas.microsoft.com/office/drawing/2014/main" id="{F0D1B348-FFED-48BE-B0F9-D78EE5FE9E6C}"/>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86" name="Picture 145" descr="ca.png">
              <a:extLst>
                <a:ext uri="{FF2B5EF4-FFF2-40B4-BE49-F238E27FC236}">
                  <a16:creationId xmlns:a16="http://schemas.microsoft.com/office/drawing/2014/main" id="{5B719153-ECAB-4C91-A5DA-A5770D2A4790}"/>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87" name="Picture 146">
              <a:extLst>
                <a:ext uri="{FF2B5EF4-FFF2-40B4-BE49-F238E27FC236}">
                  <a16:creationId xmlns:a16="http://schemas.microsoft.com/office/drawing/2014/main" id="{05FC866A-66E0-4D16-B82F-F2A39DF75C1A}"/>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88" name="Picture 147" descr="si.png">
              <a:extLst>
                <a:ext uri="{FF2B5EF4-FFF2-40B4-BE49-F238E27FC236}">
                  <a16:creationId xmlns:a16="http://schemas.microsoft.com/office/drawing/2014/main" id="{DDA4AA46-85CD-455A-88E6-E55FBA6A29EB}"/>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5" name="Picture 5">
            <a:extLst>
              <a:ext uri="{FF2B5EF4-FFF2-40B4-BE49-F238E27FC236}">
                <a16:creationId xmlns:a16="http://schemas.microsoft.com/office/drawing/2014/main" id="{83D8EFE9-2B65-41B7-8890-FC741C413786}"/>
              </a:ext>
            </a:extLst>
          </p:cNvPr>
          <p:cNvPicPr>
            <a:picLocks/>
          </p:cNvPicPr>
          <p:nvPr userDrawn="1"/>
        </p:nvPicPr>
        <p:blipFill>
          <a:blip r:embed="rId28"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79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500" fill="hold"/>
                                        <p:tgtEl>
                                          <p:spTgt spid="63"/>
                                        </p:tgtEl>
                                        <p:attrNameLst>
                                          <p:attrName>ppt_x</p:attrName>
                                        </p:attrNameLst>
                                      </p:cBhvr>
                                      <p:tavLst>
                                        <p:tav tm="0">
                                          <p:val>
                                            <p:strVal val="0-#ppt_w/2"/>
                                          </p:val>
                                        </p:tav>
                                        <p:tav tm="100000">
                                          <p:val>
                                            <p:strVal val="#ppt_x"/>
                                          </p:val>
                                        </p:tav>
                                      </p:tavLst>
                                    </p:anim>
                                    <p:anim calcmode="lin" valueType="num">
                                      <p:cBhvr additive="base">
                                        <p:cTn id="8" dur="15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3000"/>
                            </p:stCondLst>
                            <p:childTnLst>
                              <p:par>
                                <p:cTn id="23" presetID="18" presetClass="entr" presetSubtype="3" fill="hold" nodeType="after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strips(upRight)">
                                      <p:cBhvr>
                                        <p:cTn id="25"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grpSp>
        <p:nvGrpSpPr>
          <p:cNvPr id="63" name="Group 122">
            <a:extLst>
              <a:ext uri="{FF2B5EF4-FFF2-40B4-BE49-F238E27FC236}">
                <a16:creationId xmlns:a16="http://schemas.microsoft.com/office/drawing/2014/main" id="{E59789FD-0EA2-4C0F-A892-2BD716E05C8D}"/>
              </a:ext>
            </a:extLst>
          </p:cNvPr>
          <p:cNvGrpSpPr/>
          <p:nvPr userDrawn="1"/>
        </p:nvGrpSpPr>
        <p:grpSpPr>
          <a:xfrm>
            <a:off x="226800" y="6573600"/>
            <a:ext cx="9280800" cy="144000"/>
            <a:chOff x="226688" y="6572055"/>
            <a:chExt cx="9280921" cy="144114"/>
          </a:xfrm>
        </p:grpSpPr>
        <p:pic>
          <p:nvPicPr>
            <p:cNvPr id="92" name="Picture 123" descr="at.png">
              <a:extLst>
                <a:ext uri="{FF2B5EF4-FFF2-40B4-BE49-F238E27FC236}">
                  <a16:creationId xmlns:a16="http://schemas.microsoft.com/office/drawing/2014/main" id="{E0204FF9-5EFA-4CD2-8E80-05FEA2DA4FC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94" name="Picture 124" descr="be.png">
              <a:extLst>
                <a:ext uri="{FF2B5EF4-FFF2-40B4-BE49-F238E27FC236}">
                  <a16:creationId xmlns:a16="http://schemas.microsoft.com/office/drawing/2014/main" id="{AD0FBA18-1F11-4311-8CBB-B541FEF62A4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95" name="Picture 125" descr="ch.png">
              <a:extLst>
                <a:ext uri="{FF2B5EF4-FFF2-40B4-BE49-F238E27FC236}">
                  <a16:creationId xmlns:a16="http://schemas.microsoft.com/office/drawing/2014/main" id="{C8BADCDB-CFF6-4A9A-96EF-0A98035877D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96" name="Picture 126" descr="cz.png">
              <a:extLst>
                <a:ext uri="{FF2B5EF4-FFF2-40B4-BE49-F238E27FC236}">
                  <a16:creationId xmlns:a16="http://schemas.microsoft.com/office/drawing/2014/main" id="{93D9E1DC-B125-4ADB-9C4C-F81018E26E1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97" name="Picture 127" descr="de.png">
              <a:extLst>
                <a:ext uri="{FF2B5EF4-FFF2-40B4-BE49-F238E27FC236}">
                  <a16:creationId xmlns:a16="http://schemas.microsoft.com/office/drawing/2014/main" id="{8A830C3F-B2B6-4DD9-9410-D6D37F1F5482}"/>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98" name="Picture 128" descr="dk.png">
              <a:extLst>
                <a:ext uri="{FF2B5EF4-FFF2-40B4-BE49-F238E27FC236}">
                  <a16:creationId xmlns:a16="http://schemas.microsoft.com/office/drawing/2014/main" id="{2101810F-B79F-4218-9079-467E033D622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99" name="Picture 129" descr="ee.png">
              <a:extLst>
                <a:ext uri="{FF2B5EF4-FFF2-40B4-BE49-F238E27FC236}">
                  <a16:creationId xmlns:a16="http://schemas.microsoft.com/office/drawing/2014/main" id="{9E6C0BB8-FC17-4A30-B2A2-86641B275B5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00" name="Picture 130" descr="es.png">
              <a:extLst>
                <a:ext uri="{FF2B5EF4-FFF2-40B4-BE49-F238E27FC236}">
                  <a16:creationId xmlns:a16="http://schemas.microsoft.com/office/drawing/2014/main" id="{7B2C6903-C6B7-4024-9762-4E90682498C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01" name="Picture 131" descr="fi.png">
              <a:extLst>
                <a:ext uri="{FF2B5EF4-FFF2-40B4-BE49-F238E27FC236}">
                  <a16:creationId xmlns:a16="http://schemas.microsoft.com/office/drawing/2014/main" id="{96EBEFBC-5962-42AE-87E1-59680768F9D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02" name="Picture 132" descr="fr.png">
              <a:extLst>
                <a:ext uri="{FF2B5EF4-FFF2-40B4-BE49-F238E27FC236}">
                  <a16:creationId xmlns:a16="http://schemas.microsoft.com/office/drawing/2014/main" id="{216EEBCA-6382-4431-9DCB-EDBD004812A6}"/>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03" name="Picture 133" descr="gr.png">
              <a:extLst>
                <a:ext uri="{FF2B5EF4-FFF2-40B4-BE49-F238E27FC236}">
                  <a16:creationId xmlns:a16="http://schemas.microsoft.com/office/drawing/2014/main" id="{EF075456-921F-4F24-8D6C-BDBED624DE94}"/>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04" name="Picture 134" descr="hu.png">
              <a:extLst>
                <a:ext uri="{FF2B5EF4-FFF2-40B4-BE49-F238E27FC236}">
                  <a16:creationId xmlns:a16="http://schemas.microsoft.com/office/drawing/2014/main" id="{DF06615A-1C78-4FA9-B193-8782BD384825}"/>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05" name="Picture 135" descr="ie.png">
              <a:extLst>
                <a:ext uri="{FF2B5EF4-FFF2-40B4-BE49-F238E27FC236}">
                  <a16:creationId xmlns:a16="http://schemas.microsoft.com/office/drawing/2014/main" id="{8BABB360-2D81-4E2C-8FBF-2BE2EE986C0D}"/>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06" name="Picture 136" descr="it.png">
              <a:extLst>
                <a:ext uri="{FF2B5EF4-FFF2-40B4-BE49-F238E27FC236}">
                  <a16:creationId xmlns:a16="http://schemas.microsoft.com/office/drawing/2014/main" id="{D8241C33-42E8-47C2-B51A-D826A3179CFC}"/>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07" name="Picture 137" descr="lu.png">
              <a:extLst>
                <a:ext uri="{FF2B5EF4-FFF2-40B4-BE49-F238E27FC236}">
                  <a16:creationId xmlns:a16="http://schemas.microsoft.com/office/drawing/2014/main" id="{1271C06B-B89A-4EEB-AE76-F10694645F12}"/>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08" name="Picture 138" descr="nl.png">
              <a:extLst>
                <a:ext uri="{FF2B5EF4-FFF2-40B4-BE49-F238E27FC236}">
                  <a16:creationId xmlns:a16="http://schemas.microsoft.com/office/drawing/2014/main" id="{3095DA32-D902-4C89-93C7-48A327350A3F}"/>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09" name="Picture 139" descr="no.png">
              <a:extLst>
                <a:ext uri="{FF2B5EF4-FFF2-40B4-BE49-F238E27FC236}">
                  <a16:creationId xmlns:a16="http://schemas.microsoft.com/office/drawing/2014/main" id="{81D53F8D-AC71-48F5-B043-106884B496E0}"/>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10" name="Picture 140" descr="pl.png">
              <a:extLst>
                <a:ext uri="{FF2B5EF4-FFF2-40B4-BE49-F238E27FC236}">
                  <a16:creationId xmlns:a16="http://schemas.microsoft.com/office/drawing/2014/main" id="{3F32C7B2-83C6-4236-996B-74400A8C355A}"/>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11" name="Picture 141" descr="pt.png">
              <a:extLst>
                <a:ext uri="{FF2B5EF4-FFF2-40B4-BE49-F238E27FC236}">
                  <a16:creationId xmlns:a16="http://schemas.microsoft.com/office/drawing/2014/main" id="{2A42C3A9-2AE1-4193-848B-5443CBAB665E}"/>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12" name="Picture 142" descr="ro.png">
              <a:extLst>
                <a:ext uri="{FF2B5EF4-FFF2-40B4-BE49-F238E27FC236}">
                  <a16:creationId xmlns:a16="http://schemas.microsoft.com/office/drawing/2014/main" id="{0E37C70D-744A-42F6-A5E1-58E75BA7C45F}"/>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13" name="Picture 143" descr="se.png">
              <a:extLst>
                <a:ext uri="{FF2B5EF4-FFF2-40B4-BE49-F238E27FC236}">
                  <a16:creationId xmlns:a16="http://schemas.microsoft.com/office/drawing/2014/main" id="{DFE8F438-F990-42B8-9D68-79FE03EBF6DC}"/>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14" name="Picture 144" descr="uk.png">
              <a:extLst>
                <a:ext uri="{FF2B5EF4-FFF2-40B4-BE49-F238E27FC236}">
                  <a16:creationId xmlns:a16="http://schemas.microsoft.com/office/drawing/2014/main" id="{3CF1FB40-262C-4153-B744-E7233DFF5ACA}"/>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15" name="Picture 145" descr="ca.png">
              <a:extLst>
                <a:ext uri="{FF2B5EF4-FFF2-40B4-BE49-F238E27FC236}">
                  <a16:creationId xmlns:a16="http://schemas.microsoft.com/office/drawing/2014/main" id="{66056919-7533-4849-ABF9-C7A10E9BBD5E}"/>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16" name="Picture 146">
              <a:extLst>
                <a:ext uri="{FF2B5EF4-FFF2-40B4-BE49-F238E27FC236}">
                  <a16:creationId xmlns:a16="http://schemas.microsoft.com/office/drawing/2014/main" id="{E69B511B-8C38-4657-A38E-8F6796AB1963}"/>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17" name="Picture 147" descr="si.png">
              <a:extLst>
                <a:ext uri="{FF2B5EF4-FFF2-40B4-BE49-F238E27FC236}">
                  <a16:creationId xmlns:a16="http://schemas.microsoft.com/office/drawing/2014/main" id="{3BEB1A9B-8E64-4E11-BBF4-BB71FE6E475B}"/>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33" name="Picture 5">
            <a:extLst>
              <a:ext uri="{FF2B5EF4-FFF2-40B4-BE49-F238E27FC236}">
                <a16:creationId xmlns:a16="http://schemas.microsoft.com/office/drawing/2014/main" id="{F21F1BF2-A799-4B0C-94A0-623E5F0B8903}"/>
              </a:ext>
            </a:extLst>
          </p:cNvPr>
          <p:cNvPicPr>
            <a:picLocks/>
          </p:cNvPicPr>
          <p:nvPr userDrawn="1"/>
        </p:nvPicPr>
        <p:blipFill>
          <a:blip r:embed="rId29"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117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grpSp>
        <p:nvGrpSpPr>
          <p:cNvPr id="37" name="Group 122">
            <a:extLst>
              <a:ext uri="{FF2B5EF4-FFF2-40B4-BE49-F238E27FC236}">
                <a16:creationId xmlns:a16="http://schemas.microsoft.com/office/drawing/2014/main" id="{7A760FB0-B64B-43FB-AC0E-A475EE584F38}"/>
              </a:ext>
            </a:extLst>
          </p:cNvPr>
          <p:cNvGrpSpPr/>
          <p:nvPr userDrawn="1"/>
        </p:nvGrpSpPr>
        <p:grpSpPr>
          <a:xfrm>
            <a:off x="226800" y="6573600"/>
            <a:ext cx="9280800" cy="144000"/>
            <a:chOff x="226688" y="6572055"/>
            <a:chExt cx="9280921" cy="144114"/>
          </a:xfrm>
        </p:grpSpPr>
        <p:pic>
          <p:nvPicPr>
            <p:cNvPr id="38" name="Picture 123" descr="at.png">
              <a:extLst>
                <a:ext uri="{FF2B5EF4-FFF2-40B4-BE49-F238E27FC236}">
                  <a16:creationId xmlns:a16="http://schemas.microsoft.com/office/drawing/2014/main" id="{F2EBB9A4-D19D-4DF8-911D-A2770B803FB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39" name="Picture 124" descr="be.png">
              <a:extLst>
                <a:ext uri="{FF2B5EF4-FFF2-40B4-BE49-F238E27FC236}">
                  <a16:creationId xmlns:a16="http://schemas.microsoft.com/office/drawing/2014/main" id="{8A2C120C-7AB4-48D6-AF4B-3D38A6C9987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40" name="Picture 125" descr="ch.png">
              <a:extLst>
                <a:ext uri="{FF2B5EF4-FFF2-40B4-BE49-F238E27FC236}">
                  <a16:creationId xmlns:a16="http://schemas.microsoft.com/office/drawing/2014/main" id="{6BE12465-731D-43F6-A86F-04AFC9D5D64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41" name="Picture 126" descr="cz.png">
              <a:extLst>
                <a:ext uri="{FF2B5EF4-FFF2-40B4-BE49-F238E27FC236}">
                  <a16:creationId xmlns:a16="http://schemas.microsoft.com/office/drawing/2014/main" id="{F8546346-D4FB-4C19-B325-3D8410ACD49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42" name="Picture 127" descr="de.png">
              <a:extLst>
                <a:ext uri="{FF2B5EF4-FFF2-40B4-BE49-F238E27FC236}">
                  <a16:creationId xmlns:a16="http://schemas.microsoft.com/office/drawing/2014/main" id="{C0A8A0DC-63BD-40F1-91F6-DC2AB9F26B6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43" name="Picture 128" descr="dk.png">
              <a:extLst>
                <a:ext uri="{FF2B5EF4-FFF2-40B4-BE49-F238E27FC236}">
                  <a16:creationId xmlns:a16="http://schemas.microsoft.com/office/drawing/2014/main" id="{BA419F4D-E157-4BC9-972F-F4CD1E1AC51B}"/>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44" name="Picture 129" descr="ee.png">
              <a:extLst>
                <a:ext uri="{FF2B5EF4-FFF2-40B4-BE49-F238E27FC236}">
                  <a16:creationId xmlns:a16="http://schemas.microsoft.com/office/drawing/2014/main" id="{3A00AED9-AE60-4A6A-8D55-4A556CDB5F6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45" name="Picture 130" descr="es.png">
              <a:extLst>
                <a:ext uri="{FF2B5EF4-FFF2-40B4-BE49-F238E27FC236}">
                  <a16:creationId xmlns:a16="http://schemas.microsoft.com/office/drawing/2014/main" id="{37116DDA-3254-4E20-BA5F-59D5910B34C3}"/>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46" name="Picture 131" descr="fi.png">
              <a:extLst>
                <a:ext uri="{FF2B5EF4-FFF2-40B4-BE49-F238E27FC236}">
                  <a16:creationId xmlns:a16="http://schemas.microsoft.com/office/drawing/2014/main" id="{00A03EF6-401F-4BE1-A197-D4E6612EC4A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47" name="Picture 132" descr="fr.png">
              <a:extLst>
                <a:ext uri="{FF2B5EF4-FFF2-40B4-BE49-F238E27FC236}">
                  <a16:creationId xmlns:a16="http://schemas.microsoft.com/office/drawing/2014/main" id="{6DB4FEEC-CC9A-4881-858F-F8477E74D300}"/>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48" name="Picture 133" descr="gr.png">
              <a:extLst>
                <a:ext uri="{FF2B5EF4-FFF2-40B4-BE49-F238E27FC236}">
                  <a16:creationId xmlns:a16="http://schemas.microsoft.com/office/drawing/2014/main" id="{C84FFDB6-B1C4-409B-A516-F419ACD02F9D}"/>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49" name="Picture 134" descr="hu.png">
              <a:extLst>
                <a:ext uri="{FF2B5EF4-FFF2-40B4-BE49-F238E27FC236}">
                  <a16:creationId xmlns:a16="http://schemas.microsoft.com/office/drawing/2014/main" id="{7D5B0C2E-7DFF-4CB9-A205-EFFB5A94F031}"/>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50" name="Picture 135" descr="ie.png">
              <a:extLst>
                <a:ext uri="{FF2B5EF4-FFF2-40B4-BE49-F238E27FC236}">
                  <a16:creationId xmlns:a16="http://schemas.microsoft.com/office/drawing/2014/main" id="{C3A5162F-7D06-437D-8552-E6D2CBF2DDBF}"/>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51" name="Picture 136" descr="it.png">
              <a:extLst>
                <a:ext uri="{FF2B5EF4-FFF2-40B4-BE49-F238E27FC236}">
                  <a16:creationId xmlns:a16="http://schemas.microsoft.com/office/drawing/2014/main" id="{275CCD43-9C15-47C8-BA34-B437C3C1C277}"/>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52" name="Picture 137" descr="lu.png">
              <a:extLst>
                <a:ext uri="{FF2B5EF4-FFF2-40B4-BE49-F238E27FC236}">
                  <a16:creationId xmlns:a16="http://schemas.microsoft.com/office/drawing/2014/main" id="{F359393F-28CA-4EDA-992A-E804CE8FACF4}"/>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53" name="Picture 138" descr="nl.png">
              <a:extLst>
                <a:ext uri="{FF2B5EF4-FFF2-40B4-BE49-F238E27FC236}">
                  <a16:creationId xmlns:a16="http://schemas.microsoft.com/office/drawing/2014/main" id="{5D92B26F-3154-4C98-ACF1-1687EEE5A715}"/>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54" name="Picture 139" descr="no.png">
              <a:extLst>
                <a:ext uri="{FF2B5EF4-FFF2-40B4-BE49-F238E27FC236}">
                  <a16:creationId xmlns:a16="http://schemas.microsoft.com/office/drawing/2014/main" id="{74CA5676-0718-4806-9A0A-2C471266C471}"/>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55" name="Picture 140" descr="pl.png">
              <a:extLst>
                <a:ext uri="{FF2B5EF4-FFF2-40B4-BE49-F238E27FC236}">
                  <a16:creationId xmlns:a16="http://schemas.microsoft.com/office/drawing/2014/main" id="{5F4BC0A9-00A3-4BE6-A9AE-B6C35F8A20A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56" name="Picture 141" descr="pt.png">
              <a:extLst>
                <a:ext uri="{FF2B5EF4-FFF2-40B4-BE49-F238E27FC236}">
                  <a16:creationId xmlns:a16="http://schemas.microsoft.com/office/drawing/2014/main" id="{5C9D937F-5231-4D7D-B953-FC671B284CB2}"/>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57" name="Picture 142" descr="ro.png">
              <a:extLst>
                <a:ext uri="{FF2B5EF4-FFF2-40B4-BE49-F238E27FC236}">
                  <a16:creationId xmlns:a16="http://schemas.microsoft.com/office/drawing/2014/main" id="{707A379F-20CF-4F7A-9F7C-1ACBE1736C1D}"/>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58" name="Picture 143" descr="se.png">
              <a:extLst>
                <a:ext uri="{FF2B5EF4-FFF2-40B4-BE49-F238E27FC236}">
                  <a16:creationId xmlns:a16="http://schemas.microsoft.com/office/drawing/2014/main" id="{19867D3C-CEC8-45F1-A2BE-DE1077BFA41F}"/>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59" name="Picture 144" descr="uk.png">
              <a:extLst>
                <a:ext uri="{FF2B5EF4-FFF2-40B4-BE49-F238E27FC236}">
                  <a16:creationId xmlns:a16="http://schemas.microsoft.com/office/drawing/2014/main" id="{7C39E0E9-76D4-4599-83CA-822A1DDEF79E}"/>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60" name="Picture 145" descr="ca.png">
              <a:extLst>
                <a:ext uri="{FF2B5EF4-FFF2-40B4-BE49-F238E27FC236}">
                  <a16:creationId xmlns:a16="http://schemas.microsoft.com/office/drawing/2014/main" id="{3DA3058B-D133-4E5A-8EA4-C490ED329188}"/>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61" name="Picture 146">
              <a:extLst>
                <a:ext uri="{FF2B5EF4-FFF2-40B4-BE49-F238E27FC236}">
                  <a16:creationId xmlns:a16="http://schemas.microsoft.com/office/drawing/2014/main" id="{AD882A97-4EF6-4033-9400-0F3C09AA83FD}"/>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62" name="Picture 147" descr="si.png">
              <a:extLst>
                <a:ext uri="{FF2B5EF4-FFF2-40B4-BE49-F238E27FC236}">
                  <a16:creationId xmlns:a16="http://schemas.microsoft.com/office/drawing/2014/main" id="{DB7B042E-E3F4-4D5C-8F73-1E671126694E}"/>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6" name="Picture 5">
            <a:extLst>
              <a:ext uri="{FF2B5EF4-FFF2-40B4-BE49-F238E27FC236}">
                <a16:creationId xmlns:a16="http://schemas.microsoft.com/office/drawing/2014/main" id="{BFA3E670-4649-4E27-AD4C-76D783383024}"/>
              </a:ext>
            </a:extLst>
          </p:cNvPr>
          <p:cNvPicPr>
            <a:picLocks/>
          </p:cNvPicPr>
          <p:nvPr userDrawn="1"/>
        </p:nvPicPr>
        <p:blipFill>
          <a:blip r:embed="rId29"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4327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grpSp>
        <p:nvGrpSpPr>
          <p:cNvPr id="38" name="Group 122">
            <a:extLst>
              <a:ext uri="{FF2B5EF4-FFF2-40B4-BE49-F238E27FC236}">
                <a16:creationId xmlns:a16="http://schemas.microsoft.com/office/drawing/2014/main" id="{AFAB0CCD-2616-4252-95B0-E25C4F20B12D}"/>
              </a:ext>
            </a:extLst>
          </p:cNvPr>
          <p:cNvGrpSpPr/>
          <p:nvPr userDrawn="1"/>
        </p:nvGrpSpPr>
        <p:grpSpPr>
          <a:xfrm>
            <a:off x="226800" y="6573600"/>
            <a:ext cx="9280800" cy="144000"/>
            <a:chOff x="226688" y="6572055"/>
            <a:chExt cx="9280921" cy="144114"/>
          </a:xfrm>
        </p:grpSpPr>
        <p:pic>
          <p:nvPicPr>
            <p:cNvPr id="39" name="Picture 123" descr="at.png">
              <a:extLst>
                <a:ext uri="{FF2B5EF4-FFF2-40B4-BE49-F238E27FC236}">
                  <a16:creationId xmlns:a16="http://schemas.microsoft.com/office/drawing/2014/main" id="{89CB5FC5-E07E-4870-BF08-798AB53CBBE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40" name="Picture 124" descr="be.png">
              <a:extLst>
                <a:ext uri="{FF2B5EF4-FFF2-40B4-BE49-F238E27FC236}">
                  <a16:creationId xmlns:a16="http://schemas.microsoft.com/office/drawing/2014/main" id="{B43F865A-E935-4465-8282-78974BFB49E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41" name="Picture 125" descr="ch.png">
              <a:extLst>
                <a:ext uri="{FF2B5EF4-FFF2-40B4-BE49-F238E27FC236}">
                  <a16:creationId xmlns:a16="http://schemas.microsoft.com/office/drawing/2014/main" id="{9A5E6969-B651-4638-BB72-0383E5BFF8D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42" name="Picture 126" descr="cz.png">
              <a:extLst>
                <a:ext uri="{FF2B5EF4-FFF2-40B4-BE49-F238E27FC236}">
                  <a16:creationId xmlns:a16="http://schemas.microsoft.com/office/drawing/2014/main" id="{0125FC12-7151-41F7-9C33-9481618BA87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43" name="Picture 127" descr="de.png">
              <a:extLst>
                <a:ext uri="{FF2B5EF4-FFF2-40B4-BE49-F238E27FC236}">
                  <a16:creationId xmlns:a16="http://schemas.microsoft.com/office/drawing/2014/main" id="{808343FF-7A13-4CA0-A464-DDFF4A35E60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44" name="Picture 128" descr="dk.png">
              <a:extLst>
                <a:ext uri="{FF2B5EF4-FFF2-40B4-BE49-F238E27FC236}">
                  <a16:creationId xmlns:a16="http://schemas.microsoft.com/office/drawing/2014/main" id="{CB32897A-FA16-4F45-90EB-432A645F6B9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45" name="Picture 129" descr="ee.png">
              <a:extLst>
                <a:ext uri="{FF2B5EF4-FFF2-40B4-BE49-F238E27FC236}">
                  <a16:creationId xmlns:a16="http://schemas.microsoft.com/office/drawing/2014/main" id="{E5564762-E688-4CA7-88D6-3763EDEC7F5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46" name="Picture 130" descr="es.png">
              <a:extLst>
                <a:ext uri="{FF2B5EF4-FFF2-40B4-BE49-F238E27FC236}">
                  <a16:creationId xmlns:a16="http://schemas.microsoft.com/office/drawing/2014/main" id="{ACE91B17-6834-4A8C-8E4D-6313DF69B3EB}"/>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47" name="Picture 131" descr="fi.png">
              <a:extLst>
                <a:ext uri="{FF2B5EF4-FFF2-40B4-BE49-F238E27FC236}">
                  <a16:creationId xmlns:a16="http://schemas.microsoft.com/office/drawing/2014/main" id="{D3A24353-090A-4BC1-AE09-DEFA7B64DA5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48" name="Picture 132" descr="fr.png">
              <a:extLst>
                <a:ext uri="{FF2B5EF4-FFF2-40B4-BE49-F238E27FC236}">
                  <a16:creationId xmlns:a16="http://schemas.microsoft.com/office/drawing/2014/main" id="{14FF6451-E2D5-4B3D-ABF7-E6F45678D680}"/>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49" name="Picture 133" descr="gr.png">
              <a:extLst>
                <a:ext uri="{FF2B5EF4-FFF2-40B4-BE49-F238E27FC236}">
                  <a16:creationId xmlns:a16="http://schemas.microsoft.com/office/drawing/2014/main" id="{D6B0C089-0181-4E4A-AB36-90A14AE90DA0}"/>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50" name="Picture 134" descr="hu.png">
              <a:extLst>
                <a:ext uri="{FF2B5EF4-FFF2-40B4-BE49-F238E27FC236}">
                  <a16:creationId xmlns:a16="http://schemas.microsoft.com/office/drawing/2014/main" id="{AD6623B6-F074-4EB1-B9C7-564677F08255}"/>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51" name="Picture 135" descr="ie.png">
              <a:extLst>
                <a:ext uri="{FF2B5EF4-FFF2-40B4-BE49-F238E27FC236}">
                  <a16:creationId xmlns:a16="http://schemas.microsoft.com/office/drawing/2014/main" id="{A0DB9FAA-84DC-45B3-8B17-A26D6A9B2CD0}"/>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52" name="Picture 136" descr="it.png">
              <a:extLst>
                <a:ext uri="{FF2B5EF4-FFF2-40B4-BE49-F238E27FC236}">
                  <a16:creationId xmlns:a16="http://schemas.microsoft.com/office/drawing/2014/main" id="{35DC710C-8BE4-4C36-8696-927D3EF030A3}"/>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53" name="Picture 137" descr="lu.png">
              <a:extLst>
                <a:ext uri="{FF2B5EF4-FFF2-40B4-BE49-F238E27FC236}">
                  <a16:creationId xmlns:a16="http://schemas.microsoft.com/office/drawing/2014/main" id="{FA841B02-333F-49C0-BC3B-5006204C187B}"/>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54" name="Picture 138" descr="nl.png">
              <a:extLst>
                <a:ext uri="{FF2B5EF4-FFF2-40B4-BE49-F238E27FC236}">
                  <a16:creationId xmlns:a16="http://schemas.microsoft.com/office/drawing/2014/main" id="{5820EE99-1050-489A-9687-08077046EEA1}"/>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55" name="Picture 139" descr="no.png">
              <a:extLst>
                <a:ext uri="{FF2B5EF4-FFF2-40B4-BE49-F238E27FC236}">
                  <a16:creationId xmlns:a16="http://schemas.microsoft.com/office/drawing/2014/main" id="{4F8EEB3E-8654-44BB-8756-B54287FE86B5}"/>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56" name="Picture 140" descr="pl.png">
              <a:extLst>
                <a:ext uri="{FF2B5EF4-FFF2-40B4-BE49-F238E27FC236}">
                  <a16:creationId xmlns:a16="http://schemas.microsoft.com/office/drawing/2014/main" id="{66F346BE-8144-499E-8F81-6BE7B7057026}"/>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57" name="Picture 141" descr="pt.png">
              <a:extLst>
                <a:ext uri="{FF2B5EF4-FFF2-40B4-BE49-F238E27FC236}">
                  <a16:creationId xmlns:a16="http://schemas.microsoft.com/office/drawing/2014/main" id="{60390774-B085-44C0-8128-3B2100909268}"/>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58" name="Picture 142" descr="ro.png">
              <a:extLst>
                <a:ext uri="{FF2B5EF4-FFF2-40B4-BE49-F238E27FC236}">
                  <a16:creationId xmlns:a16="http://schemas.microsoft.com/office/drawing/2014/main" id="{970A111D-4938-427C-8A71-0F422B845BEC}"/>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59" name="Picture 143" descr="se.png">
              <a:extLst>
                <a:ext uri="{FF2B5EF4-FFF2-40B4-BE49-F238E27FC236}">
                  <a16:creationId xmlns:a16="http://schemas.microsoft.com/office/drawing/2014/main" id="{A0BC0473-0AE0-49CD-9D08-058098161B59}"/>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60" name="Picture 144" descr="uk.png">
              <a:extLst>
                <a:ext uri="{FF2B5EF4-FFF2-40B4-BE49-F238E27FC236}">
                  <a16:creationId xmlns:a16="http://schemas.microsoft.com/office/drawing/2014/main" id="{9126FF38-3070-4767-B585-617DA2A18558}"/>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61" name="Picture 145" descr="ca.png">
              <a:extLst>
                <a:ext uri="{FF2B5EF4-FFF2-40B4-BE49-F238E27FC236}">
                  <a16:creationId xmlns:a16="http://schemas.microsoft.com/office/drawing/2014/main" id="{B91F32F2-636E-48AE-9367-1D1CB9064BAF}"/>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62" name="Picture 146">
              <a:extLst>
                <a:ext uri="{FF2B5EF4-FFF2-40B4-BE49-F238E27FC236}">
                  <a16:creationId xmlns:a16="http://schemas.microsoft.com/office/drawing/2014/main" id="{CE261003-4D2D-402D-A16E-5B480E579EE8}"/>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63" name="Picture 147" descr="si.png">
              <a:extLst>
                <a:ext uri="{FF2B5EF4-FFF2-40B4-BE49-F238E27FC236}">
                  <a16:creationId xmlns:a16="http://schemas.microsoft.com/office/drawing/2014/main" id="{703203ED-D2AC-4617-8D2A-E6A00CAAE72E}"/>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7" name="Picture 5">
            <a:extLst>
              <a:ext uri="{FF2B5EF4-FFF2-40B4-BE49-F238E27FC236}">
                <a16:creationId xmlns:a16="http://schemas.microsoft.com/office/drawing/2014/main" id="{FB5B8AD4-80D4-4FDD-B3FE-57DDCE5E75BC}"/>
              </a:ext>
            </a:extLst>
          </p:cNvPr>
          <p:cNvPicPr>
            <a:picLocks/>
          </p:cNvPicPr>
          <p:nvPr userDrawn="1"/>
        </p:nvPicPr>
        <p:blipFill>
          <a:blip r:embed="rId29"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8481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2641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04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95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20790510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2568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1352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6198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115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2354733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7435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0665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63557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3682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156280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30863558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Diapositva General">
    <p:spTree>
      <p:nvGrpSpPr>
        <p:cNvPr id="1" name=""/>
        <p:cNvGrpSpPr/>
        <p:nvPr/>
      </p:nvGrpSpPr>
      <p:grpSpPr>
        <a:xfrm>
          <a:off x="0" y="0"/>
          <a:ext cx="0" cy="0"/>
          <a:chOff x="0" y="0"/>
          <a:chExt cx="0" cy="0"/>
        </a:xfrm>
      </p:grpSpPr>
      <p:sp>
        <p:nvSpPr>
          <p:cNvPr id="4" name="Marcador de texto 8">
            <a:extLst>
              <a:ext uri="{FF2B5EF4-FFF2-40B4-BE49-F238E27FC236}">
                <a16:creationId xmlns:a16="http://schemas.microsoft.com/office/drawing/2014/main" id="{BB4CE2EE-685E-406D-8EE4-9CFD7A940C61}"/>
              </a:ext>
            </a:extLst>
          </p:cNvPr>
          <p:cNvSpPr>
            <a:spLocks noGrp="1"/>
          </p:cNvSpPr>
          <p:nvPr>
            <p:ph type="body" sz="quarter" idx="10" hasCustomPrompt="1"/>
          </p:nvPr>
        </p:nvSpPr>
        <p:spPr>
          <a:xfrm>
            <a:off x="375424" y="1443182"/>
            <a:ext cx="11579272" cy="342900"/>
          </a:xfrm>
        </p:spPr>
        <p:txBody>
          <a:bodyPr/>
          <a:lstStyle>
            <a:lvl1pPr marL="0" marR="0" indent="0" algn="l" defTabSz="548206" rtl="0" eaLnBrk="1" fontAlgn="auto" latinLnBrk="0" hangingPunct="1">
              <a:lnSpc>
                <a:spcPct val="100000"/>
              </a:lnSpc>
              <a:spcBef>
                <a:spcPct val="20000"/>
              </a:spcBef>
              <a:spcAft>
                <a:spcPts val="0"/>
              </a:spcAft>
              <a:buClrTx/>
              <a:buSzTx/>
              <a:buFont typeface="Arial"/>
              <a:buNone/>
              <a:tabLst/>
              <a:defRPr sz="1800" b="1">
                <a:solidFill>
                  <a:srgbClr val="860001"/>
                </a:solidFill>
              </a:defRPr>
            </a:lvl1pPr>
          </a:lstStyle>
          <a:p>
            <a:pPr algn="l" defTabSz="411165"/>
            <a:r>
              <a:rPr lang="en-GB" dirty="0"/>
              <a:t>First Line Subtitle</a:t>
            </a:r>
          </a:p>
        </p:txBody>
      </p:sp>
      <p:sp>
        <p:nvSpPr>
          <p:cNvPr id="5" name="Marcador de texto 4"/>
          <p:cNvSpPr>
            <a:spLocks noGrp="1"/>
          </p:cNvSpPr>
          <p:nvPr>
            <p:ph type="body" sz="quarter" idx="11" hasCustomPrompt="1"/>
          </p:nvPr>
        </p:nvSpPr>
        <p:spPr>
          <a:xfrm>
            <a:off x="382882" y="1981547"/>
            <a:ext cx="11579272" cy="4286044"/>
          </a:xfrm>
        </p:spPr>
        <p:txBody>
          <a:bodyPr/>
          <a:lstStyle>
            <a:lvl1pPr marL="0" marR="0" indent="0" algn="l" defTabSz="215260" rtl="0" eaLnBrk="1" fontAlgn="base" latinLnBrk="0" hangingPunct="1">
              <a:lnSpc>
                <a:spcPct val="100000"/>
              </a:lnSpc>
              <a:spcBef>
                <a:spcPts val="400"/>
              </a:spcBef>
              <a:spcAft>
                <a:spcPts val="400"/>
              </a:spcAft>
              <a:buClr>
                <a:schemeClr val="bg1">
                  <a:lumMod val="50000"/>
                </a:schemeClr>
              </a:buClr>
              <a:buSzPct val="80000"/>
              <a:buFont typeface="Arial" panose="020B0604020202020204" pitchFamily="34" charset="0"/>
              <a:buNone/>
              <a:tabLst/>
              <a:defRPr lang="es-ES" altLang="es-ES" sz="1600" b="0" u="none" baseline="0" dirty="0" smtClean="0">
                <a:solidFill>
                  <a:srgbClr val="666666"/>
                </a:solidFill>
                <a:latin typeface="+mn-lt"/>
                <a:ea typeface="+mn-ea"/>
                <a:cs typeface="+mn-cs"/>
              </a:defRPr>
            </a:lvl1pPr>
            <a:lvl2pPr marL="237061" indent="0">
              <a:lnSpc>
                <a:spcPct val="100000"/>
              </a:lnSpc>
              <a:spcBef>
                <a:spcPts val="400"/>
              </a:spcBef>
              <a:spcAft>
                <a:spcPts val="400"/>
              </a:spcAft>
              <a:buFont typeface="Verdana" panose="020B0604030504040204" pitchFamily="34" charset="0"/>
              <a:buNone/>
              <a:defRPr lang="es-ES" sz="1600" baseline="0" dirty="0" smtClean="0">
                <a:solidFill>
                  <a:srgbClr val="666666"/>
                </a:solidFill>
                <a:latin typeface="+mn-lt"/>
              </a:defRPr>
            </a:lvl2pPr>
            <a:lvl3pPr marL="601118" indent="-118530">
              <a:lnSpc>
                <a:spcPct val="100000"/>
              </a:lnSpc>
              <a:spcBef>
                <a:spcPts val="400"/>
              </a:spcBef>
              <a:spcAft>
                <a:spcPts val="133"/>
              </a:spcAft>
              <a:buFont typeface="Verdana" panose="020B0604030504040204" pitchFamily="34" charset="0"/>
              <a:buChar char=" "/>
              <a:defRPr lang="es-ES" altLang="es-ES" sz="1467" baseline="0" dirty="0" smtClean="0">
                <a:solidFill>
                  <a:srgbClr val="666666"/>
                </a:solidFill>
                <a:latin typeface="+mn-lt"/>
              </a:defRPr>
            </a:lvl3pPr>
            <a:lvl4pPr marL="956709" indent="-237061">
              <a:lnSpc>
                <a:spcPct val="100000"/>
              </a:lnSpc>
              <a:spcBef>
                <a:spcPts val="400"/>
              </a:spcBef>
              <a:spcAft>
                <a:spcPts val="133"/>
              </a:spcAft>
              <a:buFont typeface="Verdana" panose="020B0604030504040204" pitchFamily="34" charset="0"/>
              <a:buChar char="–"/>
              <a:defRPr lang="es-ES" altLang="es-ES" sz="1467" baseline="0" dirty="0" smtClean="0">
                <a:solidFill>
                  <a:srgbClr val="666666"/>
                </a:solidFill>
                <a:latin typeface="+mn-lt"/>
              </a:defRPr>
            </a:lvl4pPr>
            <a:lvl5pPr marL="1312301" indent="-230712">
              <a:lnSpc>
                <a:spcPct val="100000"/>
              </a:lnSpc>
              <a:spcBef>
                <a:spcPts val="267"/>
              </a:spcBef>
              <a:spcAft>
                <a:spcPts val="133"/>
              </a:spcAft>
              <a:buFont typeface="Verdana" panose="020B0604030504040204" pitchFamily="34" charset="0"/>
              <a:buChar char="-"/>
              <a:defRPr sz="1333"/>
            </a:lvl5pPr>
            <a:lvl6pPr marL="1676358" indent="-230712">
              <a:lnSpc>
                <a:spcPct val="100000"/>
              </a:lnSpc>
              <a:spcBef>
                <a:spcPts val="267"/>
              </a:spcBef>
              <a:spcAft>
                <a:spcPts val="133"/>
              </a:spcAft>
              <a:tabLst/>
              <a:defRPr sz="1333">
                <a:solidFill>
                  <a:schemeClr val="tx2"/>
                </a:solidFill>
              </a:defRPr>
            </a:lvl6pPr>
          </a:lstStyle>
          <a:p>
            <a:pPr lvl="0"/>
            <a:r>
              <a:rPr lang="en-GB" noProof="0" dirty="0"/>
              <a:t>Click here to edit text.</a:t>
            </a:r>
          </a:p>
        </p:txBody>
      </p:sp>
      <p:sp>
        <p:nvSpPr>
          <p:cNvPr id="9" name="Título 2">
            <a:extLst>
              <a:ext uri="{FF2B5EF4-FFF2-40B4-BE49-F238E27FC236}">
                <a16:creationId xmlns:a16="http://schemas.microsoft.com/office/drawing/2014/main" id="{A9283826-77CC-4BC6-94B8-880CE77B3218}"/>
              </a:ext>
            </a:extLst>
          </p:cNvPr>
          <p:cNvSpPr>
            <a:spLocks noGrp="1"/>
          </p:cNvSpPr>
          <p:nvPr>
            <p:ph type="title" hasCustomPrompt="1"/>
          </p:nvPr>
        </p:nvSpPr>
        <p:spPr>
          <a:xfrm>
            <a:off x="375424" y="439108"/>
            <a:ext cx="11586730" cy="894393"/>
          </a:xfrm>
        </p:spPr>
        <p:txBody>
          <a:bodyPr vert="horz" wrap="square" lIns="0" tIns="0" rIns="0" bIns="0" rtlCol="0" anchor="t" anchorCtr="0">
            <a:noAutofit/>
          </a:bodyPr>
          <a:lstStyle>
            <a:lvl1pPr>
              <a:defRPr lang="en-US" baseline="0">
                <a:solidFill>
                  <a:srgbClr val="DF0024"/>
                </a:solidFill>
              </a:defRPr>
            </a:lvl1pPr>
          </a:lstStyle>
          <a:p>
            <a:pPr lvl="0"/>
            <a:r>
              <a:rPr lang="en-GB" noProof="0" dirty="0"/>
              <a:t>Title of 1 or 2 lines. Click here to edit title.</a:t>
            </a:r>
            <a:br>
              <a:rPr lang="en-GB" noProof="0" dirty="0"/>
            </a:br>
            <a:r>
              <a:rPr lang="en-GB" noProof="0" dirty="0"/>
              <a:t>Second line.</a:t>
            </a:r>
          </a:p>
        </p:txBody>
      </p:sp>
    </p:spTree>
    <p:extLst>
      <p:ext uri="{BB962C8B-B14F-4D97-AF65-F5344CB8AC3E}">
        <p14:creationId xmlns:p14="http://schemas.microsoft.com/office/powerpoint/2010/main" val="30372338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351588"/>
            <a:ext cx="11809731" cy="707886"/>
          </a:xfrm>
          <a:prstGeom prst="rect">
            <a:avLst/>
          </a:prstGeom>
        </p:spPr>
        <p:txBody>
          <a:bodyPr/>
          <a:lstStyle>
            <a:lvl1pPr>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grpSp>
        <p:nvGrpSpPr>
          <p:cNvPr id="98" name="Group 97">
            <a:extLst>
              <a:ext uri="{FF2B5EF4-FFF2-40B4-BE49-F238E27FC236}">
                <a16:creationId xmlns:a16="http://schemas.microsoft.com/office/drawing/2014/main" id="{CE642B03-0EF0-4B89-9C8B-4AEFAD3C07E1}"/>
              </a:ext>
            </a:extLst>
          </p:cNvPr>
          <p:cNvGrpSpPr/>
          <p:nvPr userDrawn="1"/>
        </p:nvGrpSpPr>
        <p:grpSpPr>
          <a:xfrm>
            <a:off x="226688" y="6569736"/>
            <a:ext cx="9628745" cy="144114"/>
            <a:chOff x="1076500" y="4469696"/>
            <a:chExt cx="9628745" cy="144114"/>
          </a:xfrm>
        </p:grpSpPr>
        <p:pic>
          <p:nvPicPr>
            <p:cNvPr id="99" name="Picture 98" descr="de.png">
              <a:extLst>
                <a:ext uri="{FF2B5EF4-FFF2-40B4-BE49-F238E27FC236}">
                  <a16:creationId xmlns:a16="http://schemas.microsoft.com/office/drawing/2014/main" id="{381BC98B-E672-46D5-8F8D-FEAC51F76B1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100" name="Picture 99" descr="at.png">
              <a:extLst>
                <a:ext uri="{FF2B5EF4-FFF2-40B4-BE49-F238E27FC236}">
                  <a16:creationId xmlns:a16="http://schemas.microsoft.com/office/drawing/2014/main" id="{225A4733-107B-49BC-B524-DE83F36210A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101" name="Picture 100" descr="be.png">
              <a:extLst>
                <a:ext uri="{FF2B5EF4-FFF2-40B4-BE49-F238E27FC236}">
                  <a16:creationId xmlns:a16="http://schemas.microsoft.com/office/drawing/2014/main" id="{C8F0223E-DBAC-41CA-A47B-DF69C4F9D90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102" name="Picture 101" descr="dk.png">
              <a:extLst>
                <a:ext uri="{FF2B5EF4-FFF2-40B4-BE49-F238E27FC236}">
                  <a16:creationId xmlns:a16="http://schemas.microsoft.com/office/drawing/2014/main" id="{1BF745E5-AFED-4935-857B-C5E4FA6FBD5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103" name="Picture 102" descr="es.png">
              <a:extLst>
                <a:ext uri="{FF2B5EF4-FFF2-40B4-BE49-F238E27FC236}">
                  <a16:creationId xmlns:a16="http://schemas.microsoft.com/office/drawing/2014/main" id="{0401DA19-7D39-407A-8231-56819BA126D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104" name="Picture 103" descr="ee.png">
              <a:extLst>
                <a:ext uri="{FF2B5EF4-FFF2-40B4-BE49-F238E27FC236}">
                  <a16:creationId xmlns:a16="http://schemas.microsoft.com/office/drawing/2014/main" id="{3DD10B99-0B54-43D6-8D68-531D5E79C5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105" name="Picture 104" descr="fi.png">
              <a:extLst>
                <a:ext uri="{FF2B5EF4-FFF2-40B4-BE49-F238E27FC236}">
                  <a16:creationId xmlns:a16="http://schemas.microsoft.com/office/drawing/2014/main" id="{2F36F73C-3580-45E1-9CE2-C1D417FE990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06" name="Picture 105" descr="fr.png">
              <a:extLst>
                <a:ext uri="{FF2B5EF4-FFF2-40B4-BE49-F238E27FC236}">
                  <a16:creationId xmlns:a16="http://schemas.microsoft.com/office/drawing/2014/main" id="{906737DA-0E2F-4F5D-B740-B54BAD2C8C5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07" name="Picture 106" descr="gr.png">
              <a:extLst>
                <a:ext uri="{FF2B5EF4-FFF2-40B4-BE49-F238E27FC236}">
                  <a16:creationId xmlns:a16="http://schemas.microsoft.com/office/drawing/2014/main" id="{68A3DCFD-7BDE-4B6C-9D80-506777C1900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08" name="Picture 107" descr="hu.png">
              <a:extLst>
                <a:ext uri="{FF2B5EF4-FFF2-40B4-BE49-F238E27FC236}">
                  <a16:creationId xmlns:a16="http://schemas.microsoft.com/office/drawing/2014/main" id="{CFB3CB32-72D0-4E9A-97A2-6137F767563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09" name="Picture 108" descr="ie.png">
              <a:extLst>
                <a:ext uri="{FF2B5EF4-FFF2-40B4-BE49-F238E27FC236}">
                  <a16:creationId xmlns:a16="http://schemas.microsoft.com/office/drawing/2014/main" id="{82F1D1F4-8AED-4290-8402-C7C14DD5984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10" name="Picture 109" descr="it.png">
              <a:extLst>
                <a:ext uri="{FF2B5EF4-FFF2-40B4-BE49-F238E27FC236}">
                  <a16:creationId xmlns:a16="http://schemas.microsoft.com/office/drawing/2014/main" id="{F421F4B2-704B-4865-8B0C-0F8CA756F7A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11" name="Picture 110" descr="lu.png">
              <a:extLst>
                <a:ext uri="{FF2B5EF4-FFF2-40B4-BE49-F238E27FC236}">
                  <a16:creationId xmlns:a16="http://schemas.microsoft.com/office/drawing/2014/main" id="{989E3DFA-89E6-49E0-BA29-AC115F09AE0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12" name="Picture 111" descr="no.png">
              <a:extLst>
                <a:ext uri="{FF2B5EF4-FFF2-40B4-BE49-F238E27FC236}">
                  <a16:creationId xmlns:a16="http://schemas.microsoft.com/office/drawing/2014/main" id="{A5A97D08-BE88-47B1-BC4C-B1EB289C726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13" name="Picture 112" descr="nl.png">
              <a:extLst>
                <a:ext uri="{FF2B5EF4-FFF2-40B4-BE49-F238E27FC236}">
                  <a16:creationId xmlns:a16="http://schemas.microsoft.com/office/drawing/2014/main" id="{000EEC71-A38B-415E-83FA-C396EABF1D8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14" name="Picture 113" descr="pl.png">
              <a:extLst>
                <a:ext uri="{FF2B5EF4-FFF2-40B4-BE49-F238E27FC236}">
                  <a16:creationId xmlns:a16="http://schemas.microsoft.com/office/drawing/2014/main" id="{1ACF67EA-567D-4EE0-8CC8-414BA5E221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15" name="Picture 114" descr="pt.png">
              <a:extLst>
                <a:ext uri="{FF2B5EF4-FFF2-40B4-BE49-F238E27FC236}">
                  <a16:creationId xmlns:a16="http://schemas.microsoft.com/office/drawing/2014/main" id="{080291BD-06C6-488E-9A56-3E69D0711B8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16" name="Picture 115" descr="cz.png">
              <a:extLst>
                <a:ext uri="{FF2B5EF4-FFF2-40B4-BE49-F238E27FC236}">
                  <a16:creationId xmlns:a16="http://schemas.microsoft.com/office/drawing/2014/main" id="{6EDC5F26-E7C6-4A61-BC78-1462C66C169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17" name="Picture 116" descr="ro.png">
              <a:extLst>
                <a:ext uri="{FF2B5EF4-FFF2-40B4-BE49-F238E27FC236}">
                  <a16:creationId xmlns:a16="http://schemas.microsoft.com/office/drawing/2014/main" id="{57809487-789E-47BB-AA8E-1F8C20F1718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18" name="Picture 117" descr="se.png">
              <a:extLst>
                <a:ext uri="{FF2B5EF4-FFF2-40B4-BE49-F238E27FC236}">
                  <a16:creationId xmlns:a16="http://schemas.microsoft.com/office/drawing/2014/main" id="{6AEDE687-336C-48B5-BFA7-774CCF8A7B1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19" name="Picture 118" descr="ch.png">
              <a:extLst>
                <a:ext uri="{FF2B5EF4-FFF2-40B4-BE49-F238E27FC236}">
                  <a16:creationId xmlns:a16="http://schemas.microsoft.com/office/drawing/2014/main" id="{765B3246-3398-44E5-8782-0EC0C94739E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20" name="Picture 119" descr="uk.png">
              <a:extLst>
                <a:ext uri="{FF2B5EF4-FFF2-40B4-BE49-F238E27FC236}">
                  <a16:creationId xmlns:a16="http://schemas.microsoft.com/office/drawing/2014/main" id="{B7A54B29-29A4-4216-BDCB-B892344F4C7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21" name="Picture 120">
              <a:extLst>
                <a:ext uri="{FF2B5EF4-FFF2-40B4-BE49-F238E27FC236}">
                  <a16:creationId xmlns:a16="http://schemas.microsoft.com/office/drawing/2014/main" id="{BD10A5D6-9438-4E29-80B5-DC496C46D23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22" name="Picture 121">
              <a:extLst>
                <a:ext uri="{FF2B5EF4-FFF2-40B4-BE49-F238E27FC236}">
                  <a16:creationId xmlns:a16="http://schemas.microsoft.com/office/drawing/2014/main" id="{950D8082-BDE6-48BC-8317-0D4C3C44D6EF}"/>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123" name="Picture 122" descr="ca.png">
              <a:extLst>
                <a:ext uri="{FF2B5EF4-FFF2-40B4-BE49-F238E27FC236}">
                  <a16:creationId xmlns:a16="http://schemas.microsoft.com/office/drawing/2014/main" id="{3FA38A6C-E219-4F65-80C0-7E329F7D3A8E}"/>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24" name="Picture 123" descr="si.png">
              <a:extLst>
                <a:ext uri="{FF2B5EF4-FFF2-40B4-BE49-F238E27FC236}">
                  <a16:creationId xmlns:a16="http://schemas.microsoft.com/office/drawing/2014/main" id="{EA3E719E-4A8D-4153-9BDC-6D274C09D10E}"/>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3019135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3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120" name="Group 119">
            <a:extLst>
              <a:ext uri="{FF2B5EF4-FFF2-40B4-BE49-F238E27FC236}">
                <a16:creationId xmlns:a16="http://schemas.microsoft.com/office/drawing/2014/main" id="{B62DEE40-2A6F-48B4-B614-F9FFD314DAD6}"/>
              </a:ext>
            </a:extLst>
          </p:cNvPr>
          <p:cNvGrpSpPr/>
          <p:nvPr userDrawn="1"/>
        </p:nvGrpSpPr>
        <p:grpSpPr>
          <a:xfrm>
            <a:off x="226688" y="6569736"/>
            <a:ext cx="9628745" cy="144114"/>
            <a:chOff x="1076500" y="4469696"/>
            <a:chExt cx="9628745" cy="144114"/>
          </a:xfrm>
        </p:grpSpPr>
        <p:pic>
          <p:nvPicPr>
            <p:cNvPr id="121" name="Picture 120" descr="de.png">
              <a:extLst>
                <a:ext uri="{FF2B5EF4-FFF2-40B4-BE49-F238E27FC236}">
                  <a16:creationId xmlns:a16="http://schemas.microsoft.com/office/drawing/2014/main" id="{A970B62A-0203-4A19-A455-F20B73D59B5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122" name="Picture 121" descr="at.png">
              <a:extLst>
                <a:ext uri="{FF2B5EF4-FFF2-40B4-BE49-F238E27FC236}">
                  <a16:creationId xmlns:a16="http://schemas.microsoft.com/office/drawing/2014/main" id="{2118AA6D-2BA2-4486-A409-BE12E03391A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123" name="Picture 122" descr="be.png">
              <a:extLst>
                <a:ext uri="{FF2B5EF4-FFF2-40B4-BE49-F238E27FC236}">
                  <a16:creationId xmlns:a16="http://schemas.microsoft.com/office/drawing/2014/main" id="{910F3EC6-2D46-4307-8994-5D4E9146B91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124" name="Picture 123" descr="dk.png">
              <a:extLst>
                <a:ext uri="{FF2B5EF4-FFF2-40B4-BE49-F238E27FC236}">
                  <a16:creationId xmlns:a16="http://schemas.microsoft.com/office/drawing/2014/main" id="{279315D7-7027-46F2-8BB6-616A1A632D3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125" name="Picture 124" descr="es.png">
              <a:extLst>
                <a:ext uri="{FF2B5EF4-FFF2-40B4-BE49-F238E27FC236}">
                  <a16:creationId xmlns:a16="http://schemas.microsoft.com/office/drawing/2014/main" id="{2DC21960-D345-4761-90DF-C265D8FC9B6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126" name="Picture 125" descr="ee.png">
              <a:extLst>
                <a:ext uri="{FF2B5EF4-FFF2-40B4-BE49-F238E27FC236}">
                  <a16:creationId xmlns:a16="http://schemas.microsoft.com/office/drawing/2014/main" id="{AE732C6B-6E77-4297-AB9C-876958CFC44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127" name="Picture 126" descr="fi.png">
              <a:extLst>
                <a:ext uri="{FF2B5EF4-FFF2-40B4-BE49-F238E27FC236}">
                  <a16:creationId xmlns:a16="http://schemas.microsoft.com/office/drawing/2014/main" id="{88E809BD-3DCE-4D00-80F9-6E4F8ADF7CD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28" name="Picture 127" descr="fr.png">
              <a:extLst>
                <a:ext uri="{FF2B5EF4-FFF2-40B4-BE49-F238E27FC236}">
                  <a16:creationId xmlns:a16="http://schemas.microsoft.com/office/drawing/2014/main" id="{A08EF01A-0FFE-4318-A5B8-BCD112CEF2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29" name="Picture 128" descr="gr.png">
              <a:extLst>
                <a:ext uri="{FF2B5EF4-FFF2-40B4-BE49-F238E27FC236}">
                  <a16:creationId xmlns:a16="http://schemas.microsoft.com/office/drawing/2014/main" id="{59E0B1D7-1A7A-4B91-9F22-40878A373E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30" name="Picture 129" descr="hu.png">
              <a:extLst>
                <a:ext uri="{FF2B5EF4-FFF2-40B4-BE49-F238E27FC236}">
                  <a16:creationId xmlns:a16="http://schemas.microsoft.com/office/drawing/2014/main" id="{28891A48-D5B6-4788-8B1F-E988F7E6AD0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31" name="Picture 130" descr="ie.png">
              <a:extLst>
                <a:ext uri="{FF2B5EF4-FFF2-40B4-BE49-F238E27FC236}">
                  <a16:creationId xmlns:a16="http://schemas.microsoft.com/office/drawing/2014/main" id="{769D02BD-EE9A-4A79-8AD6-9EA0337CB17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32" name="Picture 131" descr="it.png">
              <a:extLst>
                <a:ext uri="{FF2B5EF4-FFF2-40B4-BE49-F238E27FC236}">
                  <a16:creationId xmlns:a16="http://schemas.microsoft.com/office/drawing/2014/main" id="{45A7C867-FE7D-4AF0-A116-BC26BEAB11F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33" name="Picture 132" descr="lu.png">
              <a:extLst>
                <a:ext uri="{FF2B5EF4-FFF2-40B4-BE49-F238E27FC236}">
                  <a16:creationId xmlns:a16="http://schemas.microsoft.com/office/drawing/2014/main" id="{F043634E-08BA-45EB-AF36-C2173012477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34" name="Picture 133" descr="no.png">
              <a:extLst>
                <a:ext uri="{FF2B5EF4-FFF2-40B4-BE49-F238E27FC236}">
                  <a16:creationId xmlns:a16="http://schemas.microsoft.com/office/drawing/2014/main" id="{8F83A6EA-60BE-449A-BE15-F7171AF6DBB1}"/>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35" name="Picture 134" descr="nl.png">
              <a:extLst>
                <a:ext uri="{FF2B5EF4-FFF2-40B4-BE49-F238E27FC236}">
                  <a16:creationId xmlns:a16="http://schemas.microsoft.com/office/drawing/2014/main" id="{5C53ADEC-5298-435F-9085-28BC66C7784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36" name="Picture 135" descr="pl.png">
              <a:extLst>
                <a:ext uri="{FF2B5EF4-FFF2-40B4-BE49-F238E27FC236}">
                  <a16:creationId xmlns:a16="http://schemas.microsoft.com/office/drawing/2014/main" id="{276E3270-CC55-41C4-BFD3-1780C5D7606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37" name="Picture 136" descr="pt.png">
              <a:extLst>
                <a:ext uri="{FF2B5EF4-FFF2-40B4-BE49-F238E27FC236}">
                  <a16:creationId xmlns:a16="http://schemas.microsoft.com/office/drawing/2014/main" id="{410F4D53-E973-43D1-B451-43DE79BFD5D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38" name="Picture 137" descr="cz.png">
              <a:extLst>
                <a:ext uri="{FF2B5EF4-FFF2-40B4-BE49-F238E27FC236}">
                  <a16:creationId xmlns:a16="http://schemas.microsoft.com/office/drawing/2014/main" id="{47413069-E476-4EA7-BFEB-82383ADA32F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39" name="Picture 138" descr="ro.png">
              <a:extLst>
                <a:ext uri="{FF2B5EF4-FFF2-40B4-BE49-F238E27FC236}">
                  <a16:creationId xmlns:a16="http://schemas.microsoft.com/office/drawing/2014/main" id="{0611F224-68EE-4B38-8DDF-874AA3F9B49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40" name="Picture 139" descr="se.png">
              <a:extLst>
                <a:ext uri="{FF2B5EF4-FFF2-40B4-BE49-F238E27FC236}">
                  <a16:creationId xmlns:a16="http://schemas.microsoft.com/office/drawing/2014/main" id="{77B092B8-38B2-4D25-BC43-B0AE871D9F2D}"/>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41" name="Picture 140" descr="ch.png">
              <a:extLst>
                <a:ext uri="{FF2B5EF4-FFF2-40B4-BE49-F238E27FC236}">
                  <a16:creationId xmlns:a16="http://schemas.microsoft.com/office/drawing/2014/main" id="{08EEFAF5-09B6-479C-AACD-9EDAE9A11B7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42" name="Picture 141" descr="uk.png">
              <a:extLst>
                <a:ext uri="{FF2B5EF4-FFF2-40B4-BE49-F238E27FC236}">
                  <a16:creationId xmlns:a16="http://schemas.microsoft.com/office/drawing/2014/main" id="{B3C491C5-2561-4BBA-9E30-8910CC5C9C1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43" name="Picture 142">
              <a:extLst>
                <a:ext uri="{FF2B5EF4-FFF2-40B4-BE49-F238E27FC236}">
                  <a16:creationId xmlns:a16="http://schemas.microsoft.com/office/drawing/2014/main" id="{1A87645F-DA8D-4EBE-90AE-0C0110F2E751}"/>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44" name="Picture 143">
              <a:extLst>
                <a:ext uri="{FF2B5EF4-FFF2-40B4-BE49-F238E27FC236}">
                  <a16:creationId xmlns:a16="http://schemas.microsoft.com/office/drawing/2014/main" id="{EAECBD0D-E692-4C4E-AB5C-2D881A4C4AF0}"/>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145" name="Picture 144" descr="ca.png">
              <a:extLst>
                <a:ext uri="{FF2B5EF4-FFF2-40B4-BE49-F238E27FC236}">
                  <a16:creationId xmlns:a16="http://schemas.microsoft.com/office/drawing/2014/main" id="{EB46C3C7-C174-477F-B584-AC79193E1806}"/>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46" name="Picture 145" descr="si.png">
              <a:extLst>
                <a:ext uri="{FF2B5EF4-FFF2-40B4-BE49-F238E27FC236}">
                  <a16:creationId xmlns:a16="http://schemas.microsoft.com/office/drawing/2014/main" id="{C5479B25-6EEF-4101-9A61-1E42A09C7618}"/>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4032394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33"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65" name="Group 64">
            <a:extLst>
              <a:ext uri="{FF2B5EF4-FFF2-40B4-BE49-F238E27FC236}">
                <a16:creationId xmlns:a16="http://schemas.microsoft.com/office/drawing/2014/main" id="{684BDC99-C1D9-4528-A72A-2D4001C96AA0}"/>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F034AC13-1EEF-41F8-AE58-AFAE5F7BE02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664F28BA-7502-421D-B101-5362E71CF65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DC140489-71A9-4BF7-A35B-69576525CB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A7D51D07-2CB5-4767-9EA3-39B64196273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2EEC56CB-024A-423E-B9CF-FE0DB325655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D6401585-748D-4FDB-BDD1-D6A1EA5E2CD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2CACA929-FD02-440D-B59F-0496A188443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DAED9F16-79ED-4941-933F-F3740433FFD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C7EC3B9F-9E65-4BDC-865F-892967AA007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8D7B2CE5-AF57-438B-BCEB-36D98E80528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FACE792E-4573-4359-BDDC-A6BEBFC2D2A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FE1E0052-6DA8-4408-9233-8DE651EAC39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D4C18404-1A13-45B2-B6BB-81B0EDEAC9E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FA2DDEEF-D0DD-4A9E-998C-27AADF7347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A0872AC7-5F0A-4D43-BEF0-E0AB690C4C3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642FEDC5-EB8D-4421-8869-C754AECD636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49D0D463-5E2E-423D-9110-F1B60BED0339}"/>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D1E35DDC-73DD-4F6B-9DDF-DAB91501E05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3BA2EC76-AFDC-42C5-BF4B-6B0FC83FB2E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D4E95AA9-6EC6-4472-8BE0-C2F38616020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AF7320CB-BE31-4CAF-AA55-0770745B63EB}"/>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AE392A63-49C8-4DD0-8BC8-5580D30E188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31A6A25C-BDCE-49B8-8D55-B39E4FC25A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4C71BA6F-62C8-4F62-B8FE-1A463E23FDC8}"/>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E9C5BA1B-5C5C-4AED-B62D-C637E616697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8F61DC0C-D87B-4D08-B5DB-B5333F0BF30B}"/>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235551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33"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65" name="Group 64">
            <a:extLst>
              <a:ext uri="{FF2B5EF4-FFF2-40B4-BE49-F238E27FC236}">
                <a16:creationId xmlns:a16="http://schemas.microsoft.com/office/drawing/2014/main" id="{20B608CC-E0F9-4779-9AC6-06A367DE2F53}"/>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F9C6EEFA-6BCB-4E3E-880B-C5B2DB7F97F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A5606F9E-4319-426C-96D1-2D5341885E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DED832C4-6088-4FFB-8ECA-FD4E929CAAC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62AEC6D8-B870-4117-B358-175425CA507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41D08CB4-B449-4D19-8CCD-FB42AC198F5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B344F443-BE5B-4A1E-AA59-7DE67A4BB96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C934B2EE-C381-4C32-A9EC-040C7060ECD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388D48A0-8125-47CF-A5B7-70C65117BD7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26D04D9B-A7C7-4799-9A44-F4B84AD15AD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828CD3BF-49D7-4096-8AF4-26F30291E62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BFFDA44D-6337-4A3C-819B-C825C4CD9C9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9D5C03EF-4597-48C6-8948-1A2FE56D76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9ECEB9F5-B5E5-4C73-B7BF-2DFC30CDBAD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5487C849-3C79-4C8C-93AE-7AB9C0BFAA4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6A104906-460B-4ABF-9D57-E03E0A4EC1A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FB8C829C-CDEA-43E2-B5FA-1375ED8969B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1B3F36C1-6B11-4BD3-B1E5-BD0EEFC0CFE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55A631C1-8E68-4419-9FD4-76651480A2F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DDD891B4-7647-423A-AEA4-FB0EA340BE9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ACE07E2F-6C2A-4C0A-9820-08FC5D5934BD}"/>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48FF3F93-B84A-487C-A32D-80ABF0BD054E}"/>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15C9E237-0ACB-484E-B8B5-25A5BF5DBB2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92A442F4-46A5-406C-99C6-FDFF991F471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A0575BFF-BED3-454F-A6DD-A52CFBCC395F}"/>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6E8D3617-6BA0-48D3-82CA-46645EBA5E0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027F2BBC-FE31-4DE5-894E-421DD73A221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9988417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9345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69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1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6015146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2373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6985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419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67537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7890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7.png"/><Relationship Id="rId39" Type="http://schemas.openxmlformats.org/officeDocument/2006/relationships/image" Target="../media/image20.png"/><Relationship Id="rId21" Type="http://schemas.openxmlformats.org/officeDocument/2006/relationships/image" Target="../media/image2.png"/><Relationship Id="rId34" Type="http://schemas.openxmlformats.org/officeDocument/2006/relationships/image" Target="../media/image15.png"/><Relationship Id="rId42" Type="http://schemas.openxmlformats.org/officeDocument/2006/relationships/image" Target="../media/image23.png"/><Relationship Id="rId47" Type="http://schemas.openxmlformats.org/officeDocument/2006/relationships/image" Target="../media/image28.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32" Type="http://schemas.openxmlformats.org/officeDocument/2006/relationships/image" Target="../media/image13.png"/><Relationship Id="rId37" Type="http://schemas.openxmlformats.org/officeDocument/2006/relationships/image" Target="../media/image18.png"/><Relationship Id="rId40" Type="http://schemas.openxmlformats.org/officeDocument/2006/relationships/image" Target="../media/image21.png"/><Relationship Id="rId45" Type="http://schemas.openxmlformats.org/officeDocument/2006/relationships/image" Target="../media/image2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28" Type="http://schemas.openxmlformats.org/officeDocument/2006/relationships/image" Target="../media/image9.png"/><Relationship Id="rId36" Type="http://schemas.openxmlformats.org/officeDocument/2006/relationships/image" Target="../media/image17.png"/><Relationship Id="rId10" Type="http://schemas.openxmlformats.org/officeDocument/2006/relationships/slideLayout" Target="../slideLayouts/slideLayout10.xml"/><Relationship Id="rId19" Type="http://schemas.openxmlformats.org/officeDocument/2006/relationships/theme" Target="../theme/theme1.xml"/><Relationship Id="rId31" Type="http://schemas.openxmlformats.org/officeDocument/2006/relationships/image" Target="../media/image12.png"/><Relationship Id="rId44" Type="http://schemas.openxmlformats.org/officeDocument/2006/relationships/image" Target="../media/image2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 Id="rId27" Type="http://schemas.openxmlformats.org/officeDocument/2006/relationships/image" Target="../media/image8.png"/><Relationship Id="rId30" Type="http://schemas.openxmlformats.org/officeDocument/2006/relationships/image" Target="../media/image11.png"/><Relationship Id="rId35" Type="http://schemas.openxmlformats.org/officeDocument/2006/relationships/image" Target="../media/image16.png"/><Relationship Id="rId43" Type="http://schemas.openxmlformats.org/officeDocument/2006/relationships/image" Target="../media/image24.png"/><Relationship Id="rId48" Type="http://schemas.openxmlformats.org/officeDocument/2006/relationships/image" Target="../media/image29.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png"/><Relationship Id="rId33" Type="http://schemas.openxmlformats.org/officeDocument/2006/relationships/image" Target="../media/image14.png"/><Relationship Id="rId38" Type="http://schemas.openxmlformats.org/officeDocument/2006/relationships/image" Target="../media/image19.png"/><Relationship Id="rId46" Type="http://schemas.openxmlformats.org/officeDocument/2006/relationships/image" Target="../media/image27.emf"/><Relationship Id="rId20" Type="http://schemas.openxmlformats.org/officeDocument/2006/relationships/image" Target="../media/image1.jpeg"/><Relationship Id="rId41" Type="http://schemas.openxmlformats.org/officeDocument/2006/relationships/image" Target="../media/image22.png"/></Relationships>
</file>

<file path=ppt/slideMasters/_rels/slideMaster10.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png"/><Relationship Id="rId26" Type="http://schemas.openxmlformats.org/officeDocument/2006/relationships/image" Target="../media/image14.png"/><Relationship Id="rId39" Type="http://schemas.openxmlformats.org/officeDocument/2006/relationships/image" Target="../media/image37.png"/><Relationship Id="rId21" Type="http://schemas.openxmlformats.org/officeDocument/2006/relationships/image" Target="../media/image8.png"/><Relationship Id="rId34" Type="http://schemas.openxmlformats.org/officeDocument/2006/relationships/image" Target="../media/image23.png"/><Relationship Id="rId7" Type="http://schemas.openxmlformats.org/officeDocument/2006/relationships/slideLayout" Target="../slideLayouts/slideLayout111.xml"/><Relationship Id="rId12" Type="http://schemas.openxmlformats.org/officeDocument/2006/relationships/theme" Target="../theme/theme10.xml"/><Relationship Id="rId17" Type="http://schemas.openxmlformats.org/officeDocument/2006/relationships/image" Target="../media/image21.png"/><Relationship Id="rId25" Type="http://schemas.openxmlformats.org/officeDocument/2006/relationships/image" Target="../media/image13.png"/><Relationship Id="rId33" Type="http://schemas.openxmlformats.org/officeDocument/2006/relationships/image" Target="../media/image22.png"/><Relationship Id="rId38" Type="http://schemas.openxmlformats.org/officeDocument/2006/relationships/image" Target="../media/image29.png"/><Relationship Id="rId2" Type="http://schemas.openxmlformats.org/officeDocument/2006/relationships/slideLayout" Target="../slideLayouts/slideLayout106.xml"/><Relationship Id="rId16" Type="http://schemas.openxmlformats.org/officeDocument/2006/relationships/image" Target="../media/image24.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image" Target="../media/image75.png"/><Relationship Id="rId5" Type="http://schemas.openxmlformats.org/officeDocument/2006/relationships/slideLayout" Target="../slideLayouts/slideLayout109.xml"/><Relationship Id="rId15" Type="http://schemas.openxmlformats.org/officeDocument/2006/relationships/image" Target="../media/image6.png"/><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8.png"/><Relationship Id="rId10" Type="http://schemas.openxmlformats.org/officeDocument/2006/relationships/slideLayout" Target="../slideLayouts/slideLayout114.xml"/><Relationship Id="rId19" Type="http://schemas.openxmlformats.org/officeDocument/2006/relationships/image" Target="../media/image7.png"/><Relationship Id="rId31" Type="http://schemas.openxmlformats.org/officeDocument/2006/relationships/image" Target="../media/image19.png"/><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5.png"/><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7.png"/><Relationship Id="rId35" Type="http://schemas.openxmlformats.org/officeDocument/2006/relationships/image" Target="../media/image25.png"/><Relationship Id="rId8" Type="http://schemas.openxmlformats.org/officeDocument/2006/relationships/slideLayout" Target="../slideLayouts/slideLayout112.xml"/><Relationship Id="rId3"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image" Target="../media/image7.png"/><Relationship Id="rId39" Type="http://schemas.openxmlformats.org/officeDocument/2006/relationships/image" Target="../media/image20.png"/><Relationship Id="rId21" Type="http://schemas.openxmlformats.org/officeDocument/2006/relationships/image" Target="../media/image2.png"/><Relationship Id="rId34" Type="http://schemas.openxmlformats.org/officeDocument/2006/relationships/image" Target="../media/image15.png"/><Relationship Id="rId42" Type="http://schemas.openxmlformats.org/officeDocument/2006/relationships/image" Target="../media/image23.png"/><Relationship Id="rId47" Type="http://schemas.openxmlformats.org/officeDocument/2006/relationships/image" Target="../media/image28.png"/><Relationship Id="rId7" Type="http://schemas.openxmlformats.org/officeDocument/2006/relationships/slideLayout" Target="../slideLayouts/slideLayout12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9" Type="http://schemas.openxmlformats.org/officeDocument/2006/relationships/image" Target="../media/image10.png"/><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image" Target="../media/image5.png"/><Relationship Id="rId32" Type="http://schemas.openxmlformats.org/officeDocument/2006/relationships/image" Target="../media/image13.png"/><Relationship Id="rId37" Type="http://schemas.openxmlformats.org/officeDocument/2006/relationships/image" Target="../media/image18.png"/><Relationship Id="rId40" Type="http://schemas.openxmlformats.org/officeDocument/2006/relationships/image" Target="../media/image21.png"/><Relationship Id="rId45" Type="http://schemas.openxmlformats.org/officeDocument/2006/relationships/image" Target="../media/image26.png"/><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image" Target="../media/image4.png"/><Relationship Id="rId28" Type="http://schemas.openxmlformats.org/officeDocument/2006/relationships/image" Target="../media/image9.png"/><Relationship Id="rId36" Type="http://schemas.openxmlformats.org/officeDocument/2006/relationships/image" Target="../media/image17.png"/><Relationship Id="rId10" Type="http://schemas.openxmlformats.org/officeDocument/2006/relationships/slideLayout" Target="../slideLayouts/slideLayout125.xml"/><Relationship Id="rId19" Type="http://schemas.openxmlformats.org/officeDocument/2006/relationships/theme" Target="../theme/theme11.xml"/><Relationship Id="rId31" Type="http://schemas.openxmlformats.org/officeDocument/2006/relationships/image" Target="../media/image12.png"/><Relationship Id="rId44" Type="http://schemas.openxmlformats.org/officeDocument/2006/relationships/image" Target="../media/image25.png"/><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image" Target="../media/image3.png"/><Relationship Id="rId27" Type="http://schemas.openxmlformats.org/officeDocument/2006/relationships/image" Target="../media/image8.png"/><Relationship Id="rId30" Type="http://schemas.openxmlformats.org/officeDocument/2006/relationships/image" Target="../media/image11.png"/><Relationship Id="rId35" Type="http://schemas.openxmlformats.org/officeDocument/2006/relationships/image" Target="../media/image16.png"/><Relationship Id="rId43" Type="http://schemas.openxmlformats.org/officeDocument/2006/relationships/image" Target="../media/image24.png"/><Relationship Id="rId48" Type="http://schemas.openxmlformats.org/officeDocument/2006/relationships/image" Target="../media/image29.png"/><Relationship Id="rId8" Type="http://schemas.openxmlformats.org/officeDocument/2006/relationships/slideLayout" Target="../slideLayouts/slideLayout123.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image" Target="../media/image6.png"/><Relationship Id="rId33" Type="http://schemas.openxmlformats.org/officeDocument/2006/relationships/image" Target="../media/image14.png"/><Relationship Id="rId38" Type="http://schemas.openxmlformats.org/officeDocument/2006/relationships/image" Target="../media/image19.png"/><Relationship Id="rId46" Type="http://schemas.openxmlformats.org/officeDocument/2006/relationships/image" Target="../media/image27.emf"/><Relationship Id="rId20" Type="http://schemas.openxmlformats.org/officeDocument/2006/relationships/image" Target="../media/image1.jpeg"/><Relationship Id="rId41" Type="http://schemas.openxmlformats.org/officeDocument/2006/relationships/image" Target="../media/image2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theme" Target="../theme/theme2.xml"/><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19.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emf"/><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Masters/_rels/slideMaster3.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8.png"/><Relationship Id="rId26" Type="http://schemas.openxmlformats.org/officeDocument/2006/relationships/image" Target="../media/image16.png"/><Relationship Id="rId39" Type="http://schemas.openxmlformats.org/officeDocument/2006/relationships/image" Target="../media/image29.png"/><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26.xml"/><Relationship Id="rId12" Type="http://schemas.openxmlformats.org/officeDocument/2006/relationships/theme" Target="../theme/theme3.xml"/><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38" Type="http://schemas.openxmlformats.org/officeDocument/2006/relationships/image" Target="../media/image28.png"/><Relationship Id="rId2" Type="http://schemas.openxmlformats.org/officeDocument/2006/relationships/slideLayout" Target="../slideLayouts/slideLayout21.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14.png"/><Relationship Id="rId32" Type="http://schemas.openxmlformats.org/officeDocument/2006/relationships/image" Target="../media/image22.png"/><Relationship Id="rId37" Type="http://schemas.openxmlformats.org/officeDocument/2006/relationships/image" Target="../media/image27.emf"/><Relationship Id="rId40" Type="http://schemas.openxmlformats.org/officeDocument/2006/relationships/image" Target="../media/image37.png"/><Relationship Id="rId5" Type="http://schemas.openxmlformats.org/officeDocument/2006/relationships/slideLayout" Target="../slideLayouts/slideLayout24.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slideLayout" Target="../slideLayouts/slideLayout29.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 Id="rId8" Type="http://schemas.openxmlformats.org/officeDocument/2006/relationships/slideLayout" Target="../slideLayouts/slideLayout27.xml"/><Relationship Id="rId3"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theme" Target="../theme/theme4.xml"/><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3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emf"/><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Masters/_rels/slideMaster5.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slideLayout" Target="../slideLayouts/slideLayout34.xml"/><Relationship Id="rId21" Type="http://schemas.openxmlformats.org/officeDocument/2006/relationships/image" Target="../media/image48.png"/><Relationship Id="rId34" Type="http://schemas.openxmlformats.org/officeDocument/2006/relationships/image" Target="../media/image61.png"/><Relationship Id="rId7" Type="http://schemas.openxmlformats.org/officeDocument/2006/relationships/slideLayout" Target="../slideLayouts/slideLayout38.xml"/><Relationship Id="rId12" Type="http://schemas.openxmlformats.org/officeDocument/2006/relationships/image" Target="../media/image40.png"/><Relationship Id="rId17" Type="http://schemas.openxmlformats.org/officeDocument/2006/relationships/image" Target="../media/image44.png"/><Relationship Id="rId25" Type="http://schemas.openxmlformats.org/officeDocument/2006/relationships/image" Target="../media/image52.png"/><Relationship Id="rId33" Type="http://schemas.openxmlformats.org/officeDocument/2006/relationships/image" Target="../media/image60.png"/><Relationship Id="rId2" Type="http://schemas.openxmlformats.org/officeDocument/2006/relationships/slideLayout" Target="../slideLayouts/slideLayout33.xml"/><Relationship Id="rId16" Type="http://schemas.openxmlformats.org/officeDocument/2006/relationships/image" Target="../media/image21.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39.jpeg"/><Relationship Id="rId24" Type="http://schemas.openxmlformats.org/officeDocument/2006/relationships/image" Target="../media/image51.png"/><Relationship Id="rId32" Type="http://schemas.openxmlformats.org/officeDocument/2006/relationships/image" Target="../media/image59.png"/><Relationship Id="rId5" Type="http://schemas.openxmlformats.org/officeDocument/2006/relationships/slideLayout" Target="../slideLayouts/slideLayout36.xml"/><Relationship Id="rId15" Type="http://schemas.openxmlformats.org/officeDocument/2006/relationships/image" Target="../media/image43.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theme" Target="../theme/theme5.xml"/><Relationship Id="rId19" Type="http://schemas.openxmlformats.org/officeDocument/2006/relationships/image" Target="../media/image46.png"/><Relationship Id="rId31" Type="http://schemas.openxmlformats.org/officeDocument/2006/relationships/image" Target="../media/image58.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42.pn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png"/><Relationship Id="rId35" Type="http://schemas.openxmlformats.org/officeDocument/2006/relationships/image" Target="../media/image62.png"/><Relationship Id="rId8"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theme" Target="../theme/theme6.xml"/><Relationship Id="rId26" Type="http://schemas.openxmlformats.org/officeDocument/2006/relationships/image" Target="../media/image68.png"/><Relationship Id="rId39" Type="http://schemas.openxmlformats.org/officeDocument/2006/relationships/image" Target="../media/image71.png"/><Relationship Id="rId21" Type="http://schemas.openxmlformats.org/officeDocument/2006/relationships/image" Target="../media/image5.png"/><Relationship Id="rId34" Type="http://schemas.openxmlformats.org/officeDocument/2006/relationships/image" Target="../media/image15.png"/><Relationship Id="rId42" Type="http://schemas.openxmlformats.org/officeDocument/2006/relationships/image" Target="../media/image73.png"/><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9" Type="http://schemas.openxmlformats.org/officeDocument/2006/relationships/image" Target="../media/image10.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image" Target="../media/image67.png"/><Relationship Id="rId32" Type="http://schemas.openxmlformats.org/officeDocument/2006/relationships/image" Target="../media/image13.png"/><Relationship Id="rId37" Type="http://schemas.openxmlformats.org/officeDocument/2006/relationships/image" Target="../media/image70.png"/><Relationship Id="rId40" Type="http://schemas.openxmlformats.org/officeDocument/2006/relationships/image" Target="../media/image22.png"/><Relationship Id="rId45" Type="http://schemas.openxmlformats.org/officeDocument/2006/relationships/image" Target="../media/image76.pn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image" Target="../media/image66.png"/><Relationship Id="rId28" Type="http://schemas.openxmlformats.org/officeDocument/2006/relationships/image" Target="../media/image8.png"/><Relationship Id="rId36" Type="http://schemas.openxmlformats.org/officeDocument/2006/relationships/image" Target="../media/image18.png"/><Relationship Id="rId10" Type="http://schemas.openxmlformats.org/officeDocument/2006/relationships/slideLayout" Target="../slideLayouts/slideLayout50.xml"/><Relationship Id="rId19" Type="http://schemas.openxmlformats.org/officeDocument/2006/relationships/image" Target="../media/image1.jpeg"/><Relationship Id="rId31" Type="http://schemas.openxmlformats.org/officeDocument/2006/relationships/image" Target="../media/image69.png"/><Relationship Id="rId44" Type="http://schemas.openxmlformats.org/officeDocument/2006/relationships/image" Target="../media/image75.pn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6.png"/><Relationship Id="rId27" Type="http://schemas.openxmlformats.org/officeDocument/2006/relationships/image" Target="../media/image9.png"/><Relationship Id="rId30" Type="http://schemas.openxmlformats.org/officeDocument/2006/relationships/image" Target="../media/image11.png"/><Relationship Id="rId35" Type="http://schemas.openxmlformats.org/officeDocument/2006/relationships/image" Target="../media/image16.png"/><Relationship Id="rId43" Type="http://schemas.openxmlformats.org/officeDocument/2006/relationships/image" Target="../media/image74.png"/><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image" Target="../media/image4.png"/><Relationship Id="rId33" Type="http://schemas.openxmlformats.org/officeDocument/2006/relationships/image" Target="../media/image14.png"/><Relationship Id="rId38" Type="http://schemas.openxmlformats.org/officeDocument/2006/relationships/image" Target="../media/image19.png"/><Relationship Id="rId46" Type="http://schemas.openxmlformats.org/officeDocument/2006/relationships/image" Target="../media/image2.png"/><Relationship Id="rId20" Type="http://schemas.openxmlformats.org/officeDocument/2006/relationships/image" Target="../media/image3.png"/><Relationship Id="rId41" Type="http://schemas.openxmlformats.org/officeDocument/2006/relationships/image" Target="../media/image72.png"/></Relationships>
</file>

<file path=ppt/slideMasters/_rels/slideMaster7.xml.rels><?xml version="1.0" encoding="UTF-8" standalone="yes"?>
<Relationships xmlns="http://schemas.openxmlformats.org/package/2006/relationships"><Relationship Id="rId13" Type="http://schemas.openxmlformats.org/officeDocument/2006/relationships/image" Target="../media/image98.jpeg"/><Relationship Id="rId18" Type="http://schemas.openxmlformats.org/officeDocument/2006/relationships/image" Target="../media/image21.png"/><Relationship Id="rId26" Type="http://schemas.openxmlformats.org/officeDocument/2006/relationships/image" Target="../media/image51.png"/><Relationship Id="rId21" Type="http://schemas.openxmlformats.org/officeDocument/2006/relationships/image" Target="../media/image46.png"/><Relationship Id="rId34" Type="http://schemas.openxmlformats.org/officeDocument/2006/relationships/image" Target="../media/image59.png"/><Relationship Id="rId7" Type="http://schemas.openxmlformats.org/officeDocument/2006/relationships/slideLayout" Target="../slideLayouts/slideLayout64.xml"/><Relationship Id="rId12" Type="http://schemas.openxmlformats.org/officeDocument/2006/relationships/image" Target="../media/image97.png"/><Relationship Id="rId17" Type="http://schemas.openxmlformats.org/officeDocument/2006/relationships/image" Target="../media/image43.png"/><Relationship Id="rId25" Type="http://schemas.openxmlformats.org/officeDocument/2006/relationships/image" Target="../media/image50.png"/><Relationship Id="rId33" Type="http://schemas.openxmlformats.org/officeDocument/2006/relationships/image" Target="../media/image100.png"/><Relationship Id="rId2" Type="http://schemas.openxmlformats.org/officeDocument/2006/relationships/slideLayout" Target="../slideLayouts/slideLayout59.xml"/><Relationship Id="rId16" Type="http://schemas.openxmlformats.org/officeDocument/2006/relationships/image" Target="../media/image42.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7.xml"/><Relationship Id="rId24" Type="http://schemas.openxmlformats.org/officeDocument/2006/relationships/image" Target="../media/image49.png"/><Relationship Id="rId32" Type="http://schemas.openxmlformats.org/officeDocument/2006/relationships/image" Target="../media/image57.png"/><Relationship Id="rId37" Type="http://schemas.openxmlformats.org/officeDocument/2006/relationships/image" Target="../media/image102.png"/><Relationship Id="rId5" Type="http://schemas.openxmlformats.org/officeDocument/2006/relationships/slideLayout" Target="../slideLayouts/slideLayout62.xml"/><Relationship Id="rId15" Type="http://schemas.openxmlformats.org/officeDocument/2006/relationships/image" Target="../media/image99.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101.png"/><Relationship Id="rId10" Type="http://schemas.openxmlformats.org/officeDocument/2006/relationships/slideLayout" Target="../slideLayouts/slideLayout67.xml"/><Relationship Id="rId19" Type="http://schemas.openxmlformats.org/officeDocument/2006/relationships/image" Target="../media/image44.png"/><Relationship Id="rId31" Type="http://schemas.openxmlformats.org/officeDocument/2006/relationships/image" Target="../media/image56.pn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40.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60.png"/><Relationship Id="rId8" Type="http://schemas.openxmlformats.org/officeDocument/2006/relationships/slideLayout" Target="../slideLayouts/slideLayout65.xml"/><Relationship Id="rId3"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image" Target="../media/image67.png"/><Relationship Id="rId39" Type="http://schemas.openxmlformats.org/officeDocument/2006/relationships/image" Target="../media/image70.png"/><Relationship Id="rId21" Type="http://schemas.openxmlformats.org/officeDocument/2006/relationships/image" Target="../media/image1.jpeg"/><Relationship Id="rId34" Type="http://schemas.openxmlformats.org/officeDocument/2006/relationships/image" Target="../media/image13.png"/><Relationship Id="rId42" Type="http://schemas.openxmlformats.org/officeDocument/2006/relationships/image" Target="../media/image22.png"/><Relationship Id="rId47" Type="http://schemas.openxmlformats.org/officeDocument/2006/relationships/image" Target="../media/image76.png"/><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image" Target="../media/image9.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image" Target="../media/image6.png"/><Relationship Id="rId32" Type="http://schemas.openxmlformats.org/officeDocument/2006/relationships/image" Target="../media/image11.png"/><Relationship Id="rId37" Type="http://schemas.openxmlformats.org/officeDocument/2006/relationships/image" Target="../media/image16.png"/><Relationship Id="rId40" Type="http://schemas.openxmlformats.org/officeDocument/2006/relationships/image" Target="../media/image19.png"/><Relationship Id="rId45" Type="http://schemas.openxmlformats.org/officeDocument/2006/relationships/image" Target="../media/image74.png"/><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image" Target="../media/image5.png"/><Relationship Id="rId28" Type="http://schemas.openxmlformats.org/officeDocument/2006/relationships/image" Target="../media/image68.png"/><Relationship Id="rId36" Type="http://schemas.openxmlformats.org/officeDocument/2006/relationships/image" Target="../media/image15.png"/><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image" Target="../media/image10.png"/><Relationship Id="rId44" Type="http://schemas.openxmlformats.org/officeDocument/2006/relationships/image" Target="../media/image73.png"/><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image" Target="../media/image3.png"/><Relationship Id="rId27" Type="http://schemas.openxmlformats.org/officeDocument/2006/relationships/image" Target="../media/image4.png"/><Relationship Id="rId30" Type="http://schemas.openxmlformats.org/officeDocument/2006/relationships/image" Target="../media/image8.png"/><Relationship Id="rId35" Type="http://schemas.openxmlformats.org/officeDocument/2006/relationships/image" Target="../media/image14.png"/><Relationship Id="rId43" Type="http://schemas.openxmlformats.org/officeDocument/2006/relationships/image" Target="../media/image72.png"/><Relationship Id="rId48" Type="http://schemas.openxmlformats.org/officeDocument/2006/relationships/image" Target="../media/image2.png"/><Relationship Id="rId8" Type="http://schemas.openxmlformats.org/officeDocument/2006/relationships/slideLayout" Target="../slideLayouts/slideLayout75.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image" Target="../media/image66.png"/><Relationship Id="rId33" Type="http://schemas.openxmlformats.org/officeDocument/2006/relationships/image" Target="../media/image69.png"/><Relationship Id="rId38" Type="http://schemas.openxmlformats.org/officeDocument/2006/relationships/image" Target="../media/image18.png"/><Relationship Id="rId46" Type="http://schemas.openxmlformats.org/officeDocument/2006/relationships/image" Target="../media/image75.png"/><Relationship Id="rId20" Type="http://schemas.openxmlformats.org/officeDocument/2006/relationships/theme" Target="../theme/theme8.xml"/><Relationship Id="rId41" Type="http://schemas.openxmlformats.org/officeDocument/2006/relationships/image" Target="../media/image71.png"/></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image" Target="../media/image7.png"/><Relationship Id="rId39" Type="http://schemas.openxmlformats.org/officeDocument/2006/relationships/image" Target="../media/image20.png"/><Relationship Id="rId21" Type="http://schemas.openxmlformats.org/officeDocument/2006/relationships/image" Target="../media/image2.png"/><Relationship Id="rId34" Type="http://schemas.openxmlformats.org/officeDocument/2006/relationships/image" Target="../media/image15.png"/><Relationship Id="rId42" Type="http://schemas.openxmlformats.org/officeDocument/2006/relationships/image" Target="../media/image23.png"/><Relationship Id="rId47" Type="http://schemas.openxmlformats.org/officeDocument/2006/relationships/image" Target="../media/image28.png"/><Relationship Id="rId7" Type="http://schemas.openxmlformats.org/officeDocument/2006/relationships/slideLayout" Target="../slideLayouts/slideLayout9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9" Type="http://schemas.openxmlformats.org/officeDocument/2006/relationships/image" Target="../media/image10.png"/><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image" Target="../media/image5.png"/><Relationship Id="rId32" Type="http://schemas.openxmlformats.org/officeDocument/2006/relationships/image" Target="../media/image13.png"/><Relationship Id="rId37" Type="http://schemas.openxmlformats.org/officeDocument/2006/relationships/image" Target="../media/image18.png"/><Relationship Id="rId40" Type="http://schemas.openxmlformats.org/officeDocument/2006/relationships/image" Target="../media/image21.png"/><Relationship Id="rId45" Type="http://schemas.openxmlformats.org/officeDocument/2006/relationships/image" Target="../media/image26.png"/><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image" Target="../media/image4.png"/><Relationship Id="rId28" Type="http://schemas.openxmlformats.org/officeDocument/2006/relationships/image" Target="../media/image9.png"/><Relationship Id="rId36" Type="http://schemas.openxmlformats.org/officeDocument/2006/relationships/image" Target="../media/image17.png"/><Relationship Id="rId10" Type="http://schemas.openxmlformats.org/officeDocument/2006/relationships/slideLayout" Target="../slideLayouts/slideLayout96.xml"/><Relationship Id="rId19" Type="http://schemas.openxmlformats.org/officeDocument/2006/relationships/theme" Target="../theme/theme9.xml"/><Relationship Id="rId31" Type="http://schemas.openxmlformats.org/officeDocument/2006/relationships/image" Target="../media/image12.png"/><Relationship Id="rId44" Type="http://schemas.openxmlformats.org/officeDocument/2006/relationships/image" Target="../media/image25.pn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image" Target="../media/image3.png"/><Relationship Id="rId27" Type="http://schemas.openxmlformats.org/officeDocument/2006/relationships/image" Target="../media/image8.png"/><Relationship Id="rId30" Type="http://schemas.openxmlformats.org/officeDocument/2006/relationships/image" Target="../media/image11.png"/><Relationship Id="rId35" Type="http://schemas.openxmlformats.org/officeDocument/2006/relationships/image" Target="../media/image16.png"/><Relationship Id="rId43" Type="http://schemas.openxmlformats.org/officeDocument/2006/relationships/image" Target="../media/image24.png"/><Relationship Id="rId48" Type="http://schemas.openxmlformats.org/officeDocument/2006/relationships/image" Target="../media/image29.png"/><Relationship Id="rId8" Type="http://schemas.openxmlformats.org/officeDocument/2006/relationships/slideLayout" Target="../slideLayouts/slideLayout94.xml"/><Relationship Id="rId3" Type="http://schemas.openxmlformats.org/officeDocument/2006/relationships/slideLayout" Target="../slideLayouts/slideLayout89.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image" Target="../media/image6.png"/><Relationship Id="rId33" Type="http://schemas.openxmlformats.org/officeDocument/2006/relationships/image" Target="../media/image14.png"/><Relationship Id="rId38" Type="http://schemas.openxmlformats.org/officeDocument/2006/relationships/image" Target="../media/image19.png"/><Relationship Id="rId46" Type="http://schemas.openxmlformats.org/officeDocument/2006/relationships/image" Target="../media/image27.emf"/><Relationship Id="rId20" Type="http://schemas.openxmlformats.org/officeDocument/2006/relationships/image" Target="../media/image1.jpeg"/><Relationship Id="rId41" Type="http://schemas.openxmlformats.org/officeDocument/2006/relationships/image" Target="../media/image2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2"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41" name="Group 40">
            <a:extLst>
              <a:ext uri="{FF2B5EF4-FFF2-40B4-BE49-F238E27FC236}">
                <a16:creationId xmlns:a16="http://schemas.microsoft.com/office/drawing/2014/main" id="{AD208BC8-A4CD-468B-A92C-D874A6D486C7}"/>
              </a:ext>
            </a:extLst>
          </p:cNvPr>
          <p:cNvGrpSpPr/>
          <p:nvPr userDrawn="1"/>
        </p:nvGrpSpPr>
        <p:grpSpPr>
          <a:xfrm>
            <a:off x="226688" y="6569736"/>
            <a:ext cx="9628745" cy="144114"/>
            <a:chOff x="1076500" y="4469696"/>
            <a:chExt cx="9628745" cy="144114"/>
          </a:xfrm>
        </p:grpSpPr>
        <p:pic>
          <p:nvPicPr>
            <p:cNvPr id="42" name="Picture 41" descr="de.png">
              <a:extLst>
                <a:ext uri="{FF2B5EF4-FFF2-40B4-BE49-F238E27FC236}">
                  <a16:creationId xmlns:a16="http://schemas.microsoft.com/office/drawing/2014/main" id="{A5241CAB-ADA2-4417-AD58-366D3382722A}"/>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3" name="Picture 42" descr="at.png">
              <a:extLst>
                <a:ext uri="{FF2B5EF4-FFF2-40B4-BE49-F238E27FC236}">
                  <a16:creationId xmlns:a16="http://schemas.microsoft.com/office/drawing/2014/main" id="{E44B6718-7132-4112-86F4-EB97255A038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4" name="Picture 43" descr="be.png">
              <a:extLst>
                <a:ext uri="{FF2B5EF4-FFF2-40B4-BE49-F238E27FC236}">
                  <a16:creationId xmlns:a16="http://schemas.microsoft.com/office/drawing/2014/main" id="{0F720296-2A62-4DA7-837E-02D677FAAC8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5" name="Picture 44" descr="dk.png">
              <a:extLst>
                <a:ext uri="{FF2B5EF4-FFF2-40B4-BE49-F238E27FC236}">
                  <a16:creationId xmlns:a16="http://schemas.microsoft.com/office/drawing/2014/main" id="{D73A6867-7859-4C9C-BB7B-F223F064EB0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6" name="Picture 45" descr="es.png">
              <a:extLst>
                <a:ext uri="{FF2B5EF4-FFF2-40B4-BE49-F238E27FC236}">
                  <a16:creationId xmlns:a16="http://schemas.microsoft.com/office/drawing/2014/main" id="{1493C1A0-A11D-42B6-8DCB-162F826EEF13}"/>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7" name="Picture 46" descr="ee.png">
              <a:extLst>
                <a:ext uri="{FF2B5EF4-FFF2-40B4-BE49-F238E27FC236}">
                  <a16:creationId xmlns:a16="http://schemas.microsoft.com/office/drawing/2014/main" id="{0122824D-D8E9-4094-8057-406813DC2DB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8" name="Picture 47" descr="fi.png">
              <a:extLst>
                <a:ext uri="{FF2B5EF4-FFF2-40B4-BE49-F238E27FC236}">
                  <a16:creationId xmlns:a16="http://schemas.microsoft.com/office/drawing/2014/main" id="{4D5DC57B-4AEE-4812-9DD4-84980F6022A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9" name="Picture 48" descr="fr.png">
              <a:extLst>
                <a:ext uri="{FF2B5EF4-FFF2-40B4-BE49-F238E27FC236}">
                  <a16:creationId xmlns:a16="http://schemas.microsoft.com/office/drawing/2014/main" id="{FCDCEAFB-665D-48AD-9E34-D9CFF731FC7A}"/>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50" name="Picture 49" descr="gr.png">
              <a:extLst>
                <a:ext uri="{FF2B5EF4-FFF2-40B4-BE49-F238E27FC236}">
                  <a16:creationId xmlns:a16="http://schemas.microsoft.com/office/drawing/2014/main" id="{F2E0A474-2FAE-477F-AB8D-C50F384AA0C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1" name="Picture 50" descr="hu.png">
              <a:extLst>
                <a:ext uri="{FF2B5EF4-FFF2-40B4-BE49-F238E27FC236}">
                  <a16:creationId xmlns:a16="http://schemas.microsoft.com/office/drawing/2014/main" id="{10168A5E-064A-4ABA-B5A6-59999CBC49AC}"/>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2" name="Picture 51" descr="ie.png">
              <a:extLst>
                <a:ext uri="{FF2B5EF4-FFF2-40B4-BE49-F238E27FC236}">
                  <a16:creationId xmlns:a16="http://schemas.microsoft.com/office/drawing/2014/main" id="{5A32E48C-2D3D-4EEC-BE4D-423F2F39F1C7}"/>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3" name="Picture 52" descr="it.png">
              <a:extLst>
                <a:ext uri="{FF2B5EF4-FFF2-40B4-BE49-F238E27FC236}">
                  <a16:creationId xmlns:a16="http://schemas.microsoft.com/office/drawing/2014/main" id="{4C3D6A8C-E062-466C-B2D8-52D1B3FC4EFA}"/>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4" name="Picture 53" descr="lu.png">
              <a:extLst>
                <a:ext uri="{FF2B5EF4-FFF2-40B4-BE49-F238E27FC236}">
                  <a16:creationId xmlns:a16="http://schemas.microsoft.com/office/drawing/2014/main" id="{7A3219A7-1E00-4C98-81AF-1C2E67E1026C}"/>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5" name="Picture 54" descr="no.png">
              <a:extLst>
                <a:ext uri="{FF2B5EF4-FFF2-40B4-BE49-F238E27FC236}">
                  <a16:creationId xmlns:a16="http://schemas.microsoft.com/office/drawing/2014/main" id="{56F0B3F4-5ADA-41BD-8413-E2B2699C41F5}"/>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6" name="Picture 55" descr="nl.png">
              <a:extLst>
                <a:ext uri="{FF2B5EF4-FFF2-40B4-BE49-F238E27FC236}">
                  <a16:creationId xmlns:a16="http://schemas.microsoft.com/office/drawing/2014/main" id="{5CEDEC63-C26E-491B-A8CC-1F1F2EF2A84C}"/>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7" name="Picture 56" descr="pl.png">
              <a:extLst>
                <a:ext uri="{FF2B5EF4-FFF2-40B4-BE49-F238E27FC236}">
                  <a16:creationId xmlns:a16="http://schemas.microsoft.com/office/drawing/2014/main" id="{163376FE-C97D-4E6A-BE37-CCCC5BA436B3}"/>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8" name="Picture 57" descr="pt.png">
              <a:extLst>
                <a:ext uri="{FF2B5EF4-FFF2-40B4-BE49-F238E27FC236}">
                  <a16:creationId xmlns:a16="http://schemas.microsoft.com/office/drawing/2014/main" id="{3BE778F5-B33E-4FAB-8AC1-1FCA0478FFF0}"/>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9" name="Picture 58" descr="cz.png">
              <a:extLst>
                <a:ext uri="{FF2B5EF4-FFF2-40B4-BE49-F238E27FC236}">
                  <a16:creationId xmlns:a16="http://schemas.microsoft.com/office/drawing/2014/main" id="{A0ADC83A-EDBF-4D1F-9CC6-78C91183AC48}"/>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28F27ED4-7917-422D-9E5F-265059B3F406}"/>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2AEDE91D-4CAE-4409-9544-1513C16F6AED}"/>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D580BA20-050E-47FB-9E7A-385336FDC0B4}"/>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26EB49F8-5DE5-4BA4-824D-55A8BFEA8223}"/>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1" name="Picture 90">
              <a:extLst>
                <a:ext uri="{FF2B5EF4-FFF2-40B4-BE49-F238E27FC236}">
                  <a16:creationId xmlns:a16="http://schemas.microsoft.com/office/drawing/2014/main" id="{F2E67ACB-30B1-4DC0-A0F1-7AA87A88874D}"/>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2" name="Picture 91">
              <a:extLst>
                <a:ext uri="{FF2B5EF4-FFF2-40B4-BE49-F238E27FC236}">
                  <a16:creationId xmlns:a16="http://schemas.microsoft.com/office/drawing/2014/main" id="{05FED7DC-B78B-4C40-8E7D-8BA59B450805}"/>
                </a:ext>
              </a:extLst>
            </p:cNvPr>
            <p:cNvPicPr>
              <a:picLocks noChangeAspect="1"/>
            </p:cNvPicPr>
            <p:nvPr userDrawn="1"/>
          </p:nvPicPr>
          <p:blipFill>
            <a:blip r:embed="rId46"/>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3A0D12A6-06A1-4C98-99F3-70AC0D50706B}"/>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FB1B9B6-BD48-4410-9682-BA491E97DB0A}"/>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 id="2147484124" r:id="rId18"/>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pic>
        <p:nvPicPr>
          <p:cNvPr id="6" name="Picture 37">
            <a:extLst>
              <a:ext uri="{FF2B5EF4-FFF2-40B4-BE49-F238E27FC236}">
                <a16:creationId xmlns:a16="http://schemas.microsoft.com/office/drawing/2014/main" id="{B14E059E-A27E-41E4-B3EC-84E9D24E35D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grpSp>
        <p:nvGrpSpPr>
          <p:cNvPr id="39" name="Group 122">
            <a:extLst>
              <a:ext uri="{FF2B5EF4-FFF2-40B4-BE49-F238E27FC236}">
                <a16:creationId xmlns:a16="http://schemas.microsoft.com/office/drawing/2014/main" id="{7FB9EDA0-89A3-4D5E-8582-01B787AA5E94}"/>
              </a:ext>
            </a:extLst>
          </p:cNvPr>
          <p:cNvGrpSpPr/>
          <p:nvPr userDrawn="1"/>
        </p:nvGrpSpPr>
        <p:grpSpPr>
          <a:xfrm>
            <a:off x="226688" y="6572055"/>
            <a:ext cx="9280921" cy="144114"/>
            <a:chOff x="226688" y="6572055"/>
            <a:chExt cx="9280921" cy="144114"/>
          </a:xfrm>
        </p:grpSpPr>
        <p:pic>
          <p:nvPicPr>
            <p:cNvPr id="40" name="Picture 123" descr="at.png">
              <a:extLst>
                <a:ext uri="{FF2B5EF4-FFF2-40B4-BE49-F238E27FC236}">
                  <a16:creationId xmlns:a16="http://schemas.microsoft.com/office/drawing/2014/main" id="{30CBF021-6EB5-4D60-BB21-157B1C042FF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41" name="Picture 124" descr="be.png">
              <a:extLst>
                <a:ext uri="{FF2B5EF4-FFF2-40B4-BE49-F238E27FC236}">
                  <a16:creationId xmlns:a16="http://schemas.microsoft.com/office/drawing/2014/main" id="{449E9EE1-9498-4E36-99A1-CC19C4F9DBE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42" name="Picture 125" descr="ch.png">
              <a:extLst>
                <a:ext uri="{FF2B5EF4-FFF2-40B4-BE49-F238E27FC236}">
                  <a16:creationId xmlns:a16="http://schemas.microsoft.com/office/drawing/2014/main" id="{BF33A33E-DB69-40AF-A232-FD625CB394C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43" name="Picture 126" descr="cz.png">
              <a:extLst>
                <a:ext uri="{FF2B5EF4-FFF2-40B4-BE49-F238E27FC236}">
                  <a16:creationId xmlns:a16="http://schemas.microsoft.com/office/drawing/2014/main" id="{DB8F2DEF-7DCC-48C7-84D7-3D899E1DE57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44" name="Picture 127" descr="de.png">
              <a:extLst>
                <a:ext uri="{FF2B5EF4-FFF2-40B4-BE49-F238E27FC236}">
                  <a16:creationId xmlns:a16="http://schemas.microsoft.com/office/drawing/2014/main" id="{0125C480-F8B4-4FEF-B062-AD631D865A6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45" name="Picture 128" descr="dk.png">
              <a:extLst>
                <a:ext uri="{FF2B5EF4-FFF2-40B4-BE49-F238E27FC236}">
                  <a16:creationId xmlns:a16="http://schemas.microsoft.com/office/drawing/2014/main" id="{7D478CFA-4A3D-48A7-8453-CFE9F4D09D8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46" name="Picture 129" descr="ee.png">
              <a:extLst>
                <a:ext uri="{FF2B5EF4-FFF2-40B4-BE49-F238E27FC236}">
                  <a16:creationId xmlns:a16="http://schemas.microsoft.com/office/drawing/2014/main" id="{F89B31A1-9478-41FE-9377-64E81353619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47" name="Picture 130" descr="es.png">
              <a:extLst>
                <a:ext uri="{FF2B5EF4-FFF2-40B4-BE49-F238E27FC236}">
                  <a16:creationId xmlns:a16="http://schemas.microsoft.com/office/drawing/2014/main" id="{35226DB1-F535-41FB-BF59-E79CF6EA0E7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48" name="Picture 131" descr="fi.png">
              <a:extLst>
                <a:ext uri="{FF2B5EF4-FFF2-40B4-BE49-F238E27FC236}">
                  <a16:creationId xmlns:a16="http://schemas.microsoft.com/office/drawing/2014/main" id="{407F5C0E-C93B-40C3-83FB-D649CA12B23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49" name="Picture 132" descr="fr.png">
              <a:extLst>
                <a:ext uri="{FF2B5EF4-FFF2-40B4-BE49-F238E27FC236}">
                  <a16:creationId xmlns:a16="http://schemas.microsoft.com/office/drawing/2014/main" id="{D13BA759-35E1-4202-93A7-A3EA9E964AB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50" name="Picture 133" descr="gr.png">
              <a:extLst>
                <a:ext uri="{FF2B5EF4-FFF2-40B4-BE49-F238E27FC236}">
                  <a16:creationId xmlns:a16="http://schemas.microsoft.com/office/drawing/2014/main" id="{95AD088E-1510-4C8E-A4B8-7D2D938AB36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51" name="Picture 134" descr="hu.png">
              <a:extLst>
                <a:ext uri="{FF2B5EF4-FFF2-40B4-BE49-F238E27FC236}">
                  <a16:creationId xmlns:a16="http://schemas.microsoft.com/office/drawing/2014/main" id="{EC1E1AEA-0765-4987-BEF2-04D2E8E9E41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52" name="Picture 135" descr="ie.png">
              <a:extLst>
                <a:ext uri="{FF2B5EF4-FFF2-40B4-BE49-F238E27FC236}">
                  <a16:creationId xmlns:a16="http://schemas.microsoft.com/office/drawing/2014/main" id="{1555B209-148E-4747-8295-114756240DC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53" name="Picture 136" descr="it.png">
              <a:extLst>
                <a:ext uri="{FF2B5EF4-FFF2-40B4-BE49-F238E27FC236}">
                  <a16:creationId xmlns:a16="http://schemas.microsoft.com/office/drawing/2014/main" id="{27C29EE6-CFDD-468A-960D-620EB90C90B3}"/>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54" name="Picture 137" descr="lu.png">
              <a:extLst>
                <a:ext uri="{FF2B5EF4-FFF2-40B4-BE49-F238E27FC236}">
                  <a16:creationId xmlns:a16="http://schemas.microsoft.com/office/drawing/2014/main" id="{CBFDBC8F-7FFB-4799-87F0-476F2755641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55" name="Picture 138" descr="nl.png">
              <a:extLst>
                <a:ext uri="{FF2B5EF4-FFF2-40B4-BE49-F238E27FC236}">
                  <a16:creationId xmlns:a16="http://schemas.microsoft.com/office/drawing/2014/main" id="{F852D6A6-CE68-42D1-9E08-5B1B4CB815C4}"/>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56" name="Picture 139" descr="no.png">
              <a:extLst>
                <a:ext uri="{FF2B5EF4-FFF2-40B4-BE49-F238E27FC236}">
                  <a16:creationId xmlns:a16="http://schemas.microsoft.com/office/drawing/2014/main" id="{15A4B8E4-CCD5-4EF8-9912-0368D432D6CA}"/>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57" name="Picture 140" descr="pl.png">
              <a:extLst>
                <a:ext uri="{FF2B5EF4-FFF2-40B4-BE49-F238E27FC236}">
                  <a16:creationId xmlns:a16="http://schemas.microsoft.com/office/drawing/2014/main" id="{2D3E1082-C515-4285-80C5-E3FA8DCC7817}"/>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58" name="Picture 141" descr="pt.png">
              <a:extLst>
                <a:ext uri="{FF2B5EF4-FFF2-40B4-BE49-F238E27FC236}">
                  <a16:creationId xmlns:a16="http://schemas.microsoft.com/office/drawing/2014/main" id="{2414DE5A-A283-4AFB-939D-605EFC6D2132}"/>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59" name="Picture 142" descr="ro.png">
              <a:extLst>
                <a:ext uri="{FF2B5EF4-FFF2-40B4-BE49-F238E27FC236}">
                  <a16:creationId xmlns:a16="http://schemas.microsoft.com/office/drawing/2014/main" id="{CF40D39F-5B4E-47F8-B4D3-7CFDB5641FC2}"/>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60" name="Picture 143" descr="se.png">
              <a:extLst>
                <a:ext uri="{FF2B5EF4-FFF2-40B4-BE49-F238E27FC236}">
                  <a16:creationId xmlns:a16="http://schemas.microsoft.com/office/drawing/2014/main" id="{EC146608-00C4-4962-84E1-DFD15906F70D}"/>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61" name="Picture 144" descr="uk.png">
              <a:extLst>
                <a:ext uri="{FF2B5EF4-FFF2-40B4-BE49-F238E27FC236}">
                  <a16:creationId xmlns:a16="http://schemas.microsoft.com/office/drawing/2014/main" id="{0658A477-DC8D-4A19-9FD9-D971BA08989F}"/>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62" name="Picture 145" descr="ca.png">
              <a:extLst>
                <a:ext uri="{FF2B5EF4-FFF2-40B4-BE49-F238E27FC236}">
                  <a16:creationId xmlns:a16="http://schemas.microsoft.com/office/drawing/2014/main" id="{E1CA7940-1A73-4F68-8087-A963CE6B33D5}"/>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64" name="Picture 146">
              <a:extLst>
                <a:ext uri="{FF2B5EF4-FFF2-40B4-BE49-F238E27FC236}">
                  <a16:creationId xmlns:a16="http://schemas.microsoft.com/office/drawing/2014/main" id="{51EC6D10-C47F-42B8-AFDD-26FDBE99ED6F}"/>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65" name="Picture 147" descr="si.png">
              <a:extLst>
                <a:ext uri="{FF2B5EF4-FFF2-40B4-BE49-F238E27FC236}">
                  <a16:creationId xmlns:a16="http://schemas.microsoft.com/office/drawing/2014/main" id="{412DFCC4-DEDD-470C-B1FF-CCB4915E03B1}"/>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pic>
        <p:nvPicPr>
          <p:cNvPr id="66" name="Picture 65"/>
          <p:cNvPicPr>
            <a:picLocks/>
          </p:cNvPicPr>
          <p:nvPr userDrawn="1"/>
        </p:nvPicPr>
        <p:blipFill>
          <a:blip r:embed="rId39"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Tree>
    <p:extLst>
      <p:ext uri="{BB962C8B-B14F-4D97-AF65-F5344CB8AC3E}">
        <p14:creationId xmlns:p14="http://schemas.microsoft.com/office/powerpoint/2010/main" val="3614901926"/>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294C493E-467F-427F-AD20-6EDFB99CC1EE}"/>
              </a:ext>
            </a:extLst>
          </p:cNvPr>
          <p:cNvPicPr>
            <a:picLocks/>
          </p:cNvPicPr>
          <p:nvPr userDrawn="1"/>
        </p:nvPicPr>
        <p:blipFill>
          <a:blip r:embed="rId22"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41" name="Group 40">
            <a:extLst>
              <a:ext uri="{FF2B5EF4-FFF2-40B4-BE49-F238E27FC236}">
                <a16:creationId xmlns:a16="http://schemas.microsoft.com/office/drawing/2014/main" id="{4DBC1C78-934E-43C3-89A2-D550E7103D68}"/>
              </a:ext>
            </a:extLst>
          </p:cNvPr>
          <p:cNvGrpSpPr/>
          <p:nvPr userDrawn="1"/>
        </p:nvGrpSpPr>
        <p:grpSpPr>
          <a:xfrm>
            <a:off x="226688" y="6569736"/>
            <a:ext cx="9628745" cy="144114"/>
            <a:chOff x="1076500" y="4469696"/>
            <a:chExt cx="9628745" cy="144114"/>
          </a:xfrm>
        </p:grpSpPr>
        <p:pic>
          <p:nvPicPr>
            <p:cNvPr id="42" name="Picture 41" descr="de.png">
              <a:extLst>
                <a:ext uri="{FF2B5EF4-FFF2-40B4-BE49-F238E27FC236}">
                  <a16:creationId xmlns:a16="http://schemas.microsoft.com/office/drawing/2014/main" id="{EB8F1C84-37D6-401E-BC13-47D69E166CB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3" name="Picture 42" descr="at.png">
              <a:extLst>
                <a:ext uri="{FF2B5EF4-FFF2-40B4-BE49-F238E27FC236}">
                  <a16:creationId xmlns:a16="http://schemas.microsoft.com/office/drawing/2014/main" id="{9E5B3B25-88B7-4D25-8E48-FD93CF322608}"/>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4" name="Picture 43" descr="be.png">
              <a:extLst>
                <a:ext uri="{FF2B5EF4-FFF2-40B4-BE49-F238E27FC236}">
                  <a16:creationId xmlns:a16="http://schemas.microsoft.com/office/drawing/2014/main" id="{F9ADA7A6-E4C2-4FFC-9DF9-7486778AFBF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5" name="Picture 44" descr="dk.png">
              <a:extLst>
                <a:ext uri="{FF2B5EF4-FFF2-40B4-BE49-F238E27FC236}">
                  <a16:creationId xmlns:a16="http://schemas.microsoft.com/office/drawing/2014/main" id="{E6FE5C20-6CA3-45B2-BE76-AF0536C5D82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6" name="Picture 45" descr="es.png">
              <a:extLst>
                <a:ext uri="{FF2B5EF4-FFF2-40B4-BE49-F238E27FC236}">
                  <a16:creationId xmlns:a16="http://schemas.microsoft.com/office/drawing/2014/main" id="{3C76DCA5-C7FF-42A4-A5EC-3D486B98CF9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7" name="Picture 46" descr="ee.png">
              <a:extLst>
                <a:ext uri="{FF2B5EF4-FFF2-40B4-BE49-F238E27FC236}">
                  <a16:creationId xmlns:a16="http://schemas.microsoft.com/office/drawing/2014/main" id="{67BE5334-F874-41E6-ADEC-17A46646B60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8" name="Picture 47" descr="fi.png">
              <a:extLst>
                <a:ext uri="{FF2B5EF4-FFF2-40B4-BE49-F238E27FC236}">
                  <a16:creationId xmlns:a16="http://schemas.microsoft.com/office/drawing/2014/main" id="{96DE196B-D297-478F-8ABE-827D9EE6682A}"/>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9" name="Picture 48" descr="fr.png">
              <a:extLst>
                <a:ext uri="{FF2B5EF4-FFF2-40B4-BE49-F238E27FC236}">
                  <a16:creationId xmlns:a16="http://schemas.microsoft.com/office/drawing/2014/main" id="{B75A5595-F575-42C9-B6CB-179DF0573EA4}"/>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50" name="Picture 49" descr="gr.png">
              <a:extLst>
                <a:ext uri="{FF2B5EF4-FFF2-40B4-BE49-F238E27FC236}">
                  <a16:creationId xmlns:a16="http://schemas.microsoft.com/office/drawing/2014/main" id="{486E8D73-8313-4F6B-8D4F-C110D7101517}"/>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1" name="Picture 50" descr="hu.png">
              <a:extLst>
                <a:ext uri="{FF2B5EF4-FFF2-40B4-BE49-F238E27FC236}">
                  <a16:creationId xmlns:a16="http://schemas.microsoft.com/office/drawing/2014/main" id="{12F2BB1E-E3C4-4ED9-93D3-737198912F0A}"/>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2" name="Picture 51" descr="ie.png">
              <a:extLst>
                <a:ext uri="{FF2B5EF4-FFF2-40B4-BE49-F238E27FC236}">
                  <a16:creationId xmlns:a16="http://schemas.microsoft.com/office/drawing/2014/main" id="{B68C00F5-1368-4165-8949-50D506E17E29}"/>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3" name="Picture 52" descr="it.png">
              <a:extLst>
                <a:ext uri="{FF2B5EF4-FFF2-40B4-BE49-F238E27FC236}">
                  <a16:creationId xmlns:a16="http://schemas.microsoft.com/office/drawing/2014/main" id="{25BCE126-5E8C-4690-B1ED-004913E17441}"/>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4" name="Picture 53" descr="lu.png">
              <a:extLst>
                <a:ext uri="{FF2B5EF4-FFF2-40B4-BE49-F238E27FC236}">
                  <a16:creationId xmlns:a16="http://schemas.microsoft.com/office/drawing/2014/main" id="{58D0ED07-7F74-413B-A18C-DB25C51AB01D}"/>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5" name="Picture 54" descr="no.png">
              <a:extLst>
                <a:ext uri="{FF2B5EF4-FFF2-40B4-BE49-F238E27FC236}">
                  <a16:creationId xmlns:a16="http://schemas.microsoft.com/office/drawing/2014/main" id="{65B7D5EF-360A-42AC-8BB1-B0FF1117B5AB}"/>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6" name="Picture 55" descr="nl.png">
              <a:extLst>
                <a:ext uri="{FF2B5EF4-FFF2-40B4-BE49-F238E27FC236}">
                  <a16:creationId xmlns:a16="http://schemas.microsoft.com/office/drawing/2014/main" id="{D4AD2F50-61D0-47CA-9ADF-6583E0C845AA}"/>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7" name="Picture 56" descr="pl.png">
              <a:extLst>
                <a:ext uri="{FF2B5EF4-FFF2-40B4-BE49-F238E27FC236}">
                  <a16:creationId xmlns:a16="http://schemas.microsoft.com/office/drawing/2014/main" id="{A9B48F1B-D107-417E-980A-D6C1C64E7FCC}"/>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8" name="Picture 57" descr="pt.png">
              <a:extLst>
                <a:ext uri="{FF2B5EF4-FFF2-40B4-BE49-F238E27FC236}">
                  <a16:creationId xmlns:a16="http://schemas.microsoft.com/office/drawing/2014/main" id="{9CEA4591-D55A-4025-A678-8C4ECBB97B99}"/>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9" name="Picture 58" descr="cz.png">
              <a:extLst>
                <a:ext uri="{FF2B5EF4-FFF2-40B4-BE49-F238E27FC236}">
                  <a16:creationId xmlns:a16="http://schemas.microsoft.com/office/drawing/2014/main" id="{7D8F2DA6-0647-4919-95BA-9F6669F83081}"/>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FD11455B-1B2F-45A3-B1D3-55F4FDF87F64}"/>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4B9B344B-0E41-494D-9021-AD5B0EBD5EB5}"/>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9BD6834F-A842-4175-A460-F10D56E530CB}"/>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99A6F9E2-D58A-4C18-856C-38DABB5F48DD}"/>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1" name="Picture 90">
              <a:extLst>
                <a:ext uri="{FF2B5EF4-FFF2-40B4-BE49-F238E27FC236}">
                  <a16:creationId xmlns:a16="http://schemas.microsoft.com/office/drawing/2014/main" id="{3F428B08-5DE9-416A-AC94-97FEC5074277}"/>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2" name="Picture 91">
              <a:extLst>
                <a:ext uri="{FF2B5EF4-FFF2-40B4-BE49-F238E27FC236}">
                  <a16:creationId xmlns:a16="http://schemas.microsoft.com/office/drawing/2014/main" id="{DF0C5BF6-0A56-43E8-B702-DD00D20186DC}"/>
                </a:ext>
              </a:extLst>
            </p:cNvPr>
            <p:cNvPicPr>
              <a:picLocks noChangeAspect="1"/>
            </p:cNvPicPr>
            <p:nvPr userDrawn="1"/>
          </p:nvPicPr>
          <p:blipFill>
            <a:blip r:embed="rId46"/>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3499BC2D-CC69-4106-BA9D-0FBE057E770A}"/>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ED3EFE3E-366C-4F59-867B-601A94FA855D}"/>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20797949"/>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 id="2147484119" r:id="rId14"/>
    <p:sldLayoutId id="2147484120" r:id="rId15"/>
    <p:sldLayoutId id="2147484121" r:id="rId16"/>
    <p:sldLayoutId id="2147484122" r:id="rId17"/>
    <p:sldLayoutId id="2147484123" r:id="rId18"/>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59A93288-EDE8-4BD5-96FF-1B2EA3FFBC82}"/>
              </a:ext>
            </a:extLst>
          </p:cNvPr>
          <p:cNvGrpSpPr/>
          <p:nvPr userDrawn="1"/>
        </p:nvGrpSpPr>
        <p:grpSpPr>
          <a:xfrm>
            <a:off x="226688" y="6569736"/>
            <a:ext cx="9628745" cy="144114"/>
            <a:chOff x="1076500" y="4469696"/>
            <a:chExt cx="9628745" cy="144114"/>
          </a:xfrm>
        </p:grpSpPr>
        <p:pic>
          <p:nvPicPr>
            <p:cNvPr id="66" name="Picture 65" descr="de.png">
              <a:extLst>
                <a:ext uri="{FF2B5EF4-FFF2-40B4-BE49-F238E27FC236}">
                  <a16:creationId xmlns:a16="http://schemas.microsoft.com/office/drawing/2014/main" id="{760C563F-A7CE-42D6-A531-E36FF565454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745E5468-A136-4E29-BD4E-07C55EE7DAF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6C5D2AB2-C5DB-47C5-96A7-3F94A766B88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EF3F6575-A941-48EA-98D9-AA971F5BC66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007F48F7-0ABA-48F5-B43A-BEFD99D68DE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9A67879E-944C-4F61-9786-B7DBEE98F56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82F2C0BA-D9F5-49A2-A87C-C85C54E3753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7AA88890-8FB3-4C75-9063-2EE40DBD814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97CBF1FB-D79A-4FB3-9460-F7B14B53F12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B45010AA-1227-41DD-9734-AED55FE5BB4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E3664578-096E-4699-8813-CC2F821EEC2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8E5A5FA8-F098-4C0E-9437-01E717405A5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8D6DC45B-B216-4A24-9E1F-3805BF9FA22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F0E0FC1E-5C7D-4DD2-BCBE-71642F893F6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0FA1D3DA-89CE-4D1E-8BF0-1FE8F0C5C8A1}"/>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E3AFD707-BCE7-47DC-B77F-4912D8405ED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0549F177-13D8-4ACE-81EF-E55FF34039E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66FE7C83-5775-487B-83BF-70E4964ADCC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7988151D-9E11-4869-851E-BD72CA5CF74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9C67436D-D0C1-4C81-84F2-2200721144E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25881FB6-DC28-41AD-9CFC-44B4EABAEF3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56D0E232-B050-465E-A8E5-429977429CA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4E870F51-6156-4B51-9EFE-726565E9814D}"/>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B9247864-AD0B-4199-A174-32F6A776CFF4}"/>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778DF6E6-606E-4F4E-9629-70F544AE0EE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A17994B2-1DB8-420B-ADC5-35498FBEDE70}"/>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6" name="Group 65">
            <a:extLst>
              <a:ext uri="{FF2B5EF4-FFF2-40B4-BE49-F238E27FC236}">
                <a16:creationId xmlns:a16="http://schemas.microsoft.com/office/drawing/2014/main" id="{1ED6276D-5177-4E2E-AB64-34E17BB727A4}"/>
              </a:ext>
            </a:extLst>
          </p:cNvPr>
          <p:cNvGrpSpPr/>
          <p:nvPr userDrawn="1"/>
        </p:nvGrpSpPr>
        <p:grpSpPr>
          <a:xfrm>
            <a:off x="226688" y="6569736"/>
            <a:ext cx="9628745" cy="144114"/>
            <a:chOff x="1076500" y="4469696"/>
            <a:chExt cx="9628745" cy="144114"/>
          </a:xfrm>
        </p:grpSpPr>
        <p:pic>
          <p:nvPicPr>
            <p:cNvPr id="68" name="Picture 67" descr="de.png">
              <a:extLst>
                <a:ext uri="{FF2B5EF4-FFF2-40B4-BE49-F238E27FC236}">
                  <a16:creationId xmlns:a16="http://schemas.microsoft.com/office/drawing/2014/main" id="{5DC7C9DE-2330-4D19-B00A-88DF473A18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5F39B928-F085-435A-836B-6E4FE886F2A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92D70443-A035-445C-90B8-D0F13DFE47B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5F8CB58C-F834-4E4A-9D36-00EDDA273C0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7055F594-4C26-4AD7-9BA5-8139C8061CE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765A40EF-5597-4C60-86E4-9801C3D24F4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573C7DF2-41EA-4200-ADCE-18BD651E2CC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17B26722-8F9C-427E-A30C-B936DC9F08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57245A63-3018-4055-B9A1-29F620FCA10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E729147B-9380-484B-8D1E-AE9F256BEC0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C5506F1C-B0F4-416B-ACCE-17C303EF5D6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AC0C54D4-FAA0-4101-8893-24CAD97FB58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B31F1A5A-62D9-43BC-A07B-F35AC0607DD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4B9F7D4D-96E0-459F-A2BD-5AFD632EE64D}"/>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41B0898E-ECC6-49EC-9A66-65D60F4DB01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31CCE68-7B56-415F-918C-A42EB35BF371}"/>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D0CFE0B0-E42C-4904-983B-D1DB39955362}"/>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2841A212-CE30-4B0A-AB08-084EDB27E5A2}"/>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318B1B61-BFDA-445A-AA59-2B35F11EF750}"/>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B2DB8ECC-5001-4C88-9624-94FFBBC7D9AC}"/>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A17E3AC4-4F9D-40D5-B3A4-C4898F5BB4CF}"/>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4EDF34B2-51C8-45DA-A8CC-BA9740B640D4}"/>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DC6B473C-D093-4B7A-BE75-C5354C57963E}"/>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019E3EBB-F3EE-4591-B1D9-65F8A408FA98}"/>
                </a:ext>
              </a:extLst>
            </p:cNvPr>
            <p:cNvPicPr>
              <a:picLocks noChangeAspect="1"/>
            </p:cNvPicPr>
            <p:nvPr userDrawn="1"/>
          </p:nvPicPr>
          <p:blipFill>
            <a:blip r:embed="rId37"/>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8C30F0CE-49F3-43C9-961D-EABF29DABAC3}"/>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3" name="Picture 92" descr="si.png">
              <a:extLst>
                <a:ext uri="{FF2B5EF4-FFF2-40B4-BE49-F238E27FC236}">
                  <a16:creationId xmlns:a16="http://schemas.microsoft.com/office/drawing/2014/main" id="{FA9D8F01-E979-4766-8D8A-F86C445CFE6D}"/>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4" name="Picture 93">
            <a:extLst>
              <a:ext uri="{FF2B5EF4-FFF2-40B4-BE49-F238E27FC236}">
                <a16:creationId xmlns:a16="http://schemas.microsoft.com/office/drawing/2014/main" id="{4732B035-7DC9-457A-B11E-1F17E69F566A}"/>
              </a:ext>
            </a:extLst>
          </p:cNvPr>
          <p:cNvPicPr>
            <a:picLocks/>
          </p:cNvPicPr>
          <p:nvPr userDrawn="1"/>
        </p:nvPicPr>
        <p:blipFill>
          <a:blip r:embed="rId40"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CEC1D1E1-F167-4275-B0D3-2DDB714BE6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6" name="Group 65">
            <a:extLst>
              <a:ext uri="{FF2B5EF4-FFF2-40B4-BE49-F238E27FC236}">
                <a16:creationId xmlns:a16="http://schemas.microsoft.com/office/drawing/2014/main" id="{8F3D1486-C1E4-4A69-BEB3-1BCECE4A9D78}"/>
              </a:ext>
            </a:extLst>
          </p:cNvPr>
          <p:cNvGrpSpPr/>
          <p:nvPr userDrawn="1"/>
        </p:nvGrpSpPr>
        <p:grpSpPr>
          <a:xfrm>
            <a:off x="226688" y="6569736"/>
            <a:ext cx="9628745" cy="144114"/>
            <a:chOff x="1076500" y="4469696"/>
            <a:chExt cx="9628745" cy="144114"/>
          </a:xfrm>
        </p:grpSpPr>
        <p:pic>
          <p:nvPicPr>
            <p:cNvPr id="67" name="Picture 66" descr="de.png">
              <a:extLst>
                <a:ext uri="{FF2B5EF4-FFF2-40B4-BE49-F238E27FC236}">
                  <a16:creationId xmlns:a16="http://schemas.microsoft.com/office/drawing/2014/main" id="{AE4FF7E8-4072-4D62-B5A7-49A95FBC272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8" name="Picture 67" descr="at.png">
              <a:extLst>
                <a:ext uri="{FF2B5EF4-FFF2-40B4-BE49-F238E27FC236}">
                  <a16:creationId xmlns:a16="http://schemas.microsoft.com/office/drawing/2014/main" id="{D64B3814-3460-4BD2-B2C6-2F536391E65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9" name="Picture 68" descr="be.png">
              <a:extLst>
                <a:ext uri="{FF2B5EF4-FFF2-40B4-BE49-F238E27FC236}">
                  <a16:creationId xmlns:a16="http://schemas.microsoft.com/office/drawing/2014/main" id="{9DF21E6B-70A9-432C-A108-1EDE6FDDDF9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0" name="Picture 69" descr="dk.png">
              <a:extLst>
                <a:ext uri="{FF2B5EF4-FFF2-40B4-BE49-F238E27FC236}">
                  <a16:creationId xmlns:a16="http://schemas.microsoft.com/office/drawing/2014/main" id="{D5F8A1D1-27AD-49B3-B00C-DF80BC14752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1" name="Picture 70" descr="es.png">
              <a:extLst>
                <a:ext uri="{FF2B5EF4-FFF2-40B4-BE49-F238E27FC236}">
                  <a16:creationId xmlns:a16="http://schemas.microsoft.com/office/drawing/2014/main" id="{578A51CF-D21B-451C-94E8-3DEE43398A5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2" name="Picture 71" descr="ee.png">
              <a:extLst>
                <a:ext uri="{FF2B5EF4-FFF2-40B4-BE49-F238E27FC236}">
                  <a16:creationId xmlns:a16="http://schemas.microsoft.com/office/drawing/2014/main" id="{1A521DCA-52D4-4CC1-9650-DA1D55759CE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3" name="Picture 72" descr="fi.png">
              <a:extLst>
                <a:ext uri="{FF2B5EF4-FFF2-40B4-BE49-F238E27FC236}">
                  <a16:creationId xmlns:a16="http://schemas.microsoft.com/office/drawing/2014/main" id="{D4B2DB1A-3C3C-489A-A1E0-66096FC8A34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4" name="Picture 73" descr="fr.png">
              <a:extLst>
                <a:ext uri="{FF2B5EF4-FFF2-40B4-BE49-F238E27FC236}">
                  <a16:creationId xmlns:a16="http://schemas.microsoft.com/office/drawing/2014/main" id="{C1FEDF27-CC31-4123-8B68-EB8E2F027E0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5" name="Picture 74" descr="gr.png">
              <a:extLst>
                <a:ext uri="{FF2B5EF4-FFF2-40B4-BE49-F238E27FC236}">
                  <a16:creationId xmlns:a16="http://schemas.microsoft.com/office/drawing/2014/main" id="{8671ECA3-1A79-4145-AE14-DEA1273076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6" name="Picture 75" descr="hu.png">
              <a:extLst>
                <a:ext uri="{FF2B5EF4-FFF2-40B4-BE49-F238E27FC236}">
                  <a16:creationId xmlns:a16="http://schemas.microsoft.com/office/drawing/2014/main" id="{EB6DA1DB-9158-4541-9A14-2B9FC81DB23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7" name="Picture 76" descr="ie.png">
              <a:extLst>
                <a:ext uri="{FF2B5EF4-FFF2-40B4-BE49-F238E27FC236}">
                  <a16:creationId xmlns:a16="http://schemas.microsoft.com/office/drawing/2014/main" id="{2EA72000-17E3-4899-976B-F19DC272FD5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8" name="Picture 77" descr="it.png">
              <a:extLst>
                <a:ext uri="{FF2B5EF4-FFF2-40B4-BE49-F238E27FC236}">
                  <a16:creationId xmlns:a16="http://schemas.microsoft.com/office/drawing/2014/main" id="{CF4905CD-2FD6-4152-A775-21A249031F6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9" name="Picture 78" descr="lu.png">
              <a:extLst>
                <a:ext uri="{FF2B5EF4-FFF2-40B4-BE49-F238E27FC236}">
                  <a16:creationId xmlns:a16="http://schemas.microsoft.com/office/drawing/2014/main" id="{1D44C0B9-4E17-4B33-BEA6-BA0FFBC1805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0" name="Picture 79" descr="no.png">
              <a:extLst>
                <a:ext uri="{FF2B5EF4-FFF2-40B4-BE49-F238E27FC236}">
                  <a16:creationId xmlns:a16="http://schemas.microsoft.com/office/drawing/2014/main" id="{DC4FAE81-D71D-41AB-ADF0-5D6C3546226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1" name="Picture 80" descr="nl.png">
              <a:extLst>
                <a:ext uri="{FF2B5EF4-FFF2-40B4-BE49-F238E27FC236}">
                  <a16:creationId xmlns:a16="http://schemas.microsoft.com/office/drawing/2014/main" id="{65E1215A-68E0-4905-9D79-91D656B3021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2" name="Picture 81" descr="pl.png">
              <a:extLst>
                <a:ext uri="{FF2B5EF4-FFF2-40B4-BE49-F238E27FC236}">
                  <a16:creationId xmlns:a16="http://schemas.microsoft.com/office/drawing/2014/main" id="{38CCCFAE-C9AA-4EC8-8FF0-F43832A9E31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3" name="Picture 82" descr="pt.png">
              <a:extLst>
                <a:ext uri="{FF2B5EF4-FFF2-40B4-BE49-F238E27FC236}">
                  <a16:creationId xmlns:a16="http://schemas.microsoft.com/office/drawing/2014/main" id="{9C65F218-E6D1-4C44-9BCD-AC88ED81348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4" name="Picture 83" descr="cz.png">
              <a:extLst>
                <a:ext uri="{FF2B5EF4-FFF2-40B4-BE49-F238E27FC236}">
                  <a16:creationId xmlns:a16="http://schemas.microsoft.com/office/drawing/2014/main" id="{2DB70297-7941-49CE-9FB6-CA855B4A96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5" name="Picture 84" descr="ro.png">
              <a:extLst>
                <a:ext uri="{FF2B5EF4-FFF2-40B4-BE49-F238E27FC236}">
                  <a16:creationId xmlns:a16="http://schemas.microsoft.com/office/drawing/2014/main" id="{ACED1DD7-41B9-466C-B65A-E12132A2865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6" name="Picture 85" descr="se.png">
              <a:extLst>
                <a:ext uri="{FF2B5EF4-FFF2-40B4-BE49-F238E27FC236}">
                  <a16:creationId xmlns:a16="http://schemas.microsoft.com/office/drawing/2014/main" id="{F710EFB6-89D3-4A84-AED2-643BCD7E86A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7" name="Picture 86" descr="ch.png">
              <a:extLst>
                <a:ext uri="{FF2B5EF4-FFF2-40B4-BE49-F238E27FC236}">
                  <a16:creationId xmlns:a16="http://schemas.microsoft.com/office/drawing/2014/main" id="{0296E904-989A-4C4C-BE68-0FCA051606E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8" name="Picture 87" descr="uk.png">
              <a:extLst>
                <a:ext uri="{FF2B5EF4-FFF2-40B4-BE49-F238E27FC236}">
                  <a16:creationId xmlns:a16="http://schemas.microsoft.com/office/drawing/2014/main" id="{AE1559A6-B837-46AA-BD84-440CFB239EB5}"/>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46BC6FEA-1C1F-4E39-85BC-8DE6865475B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00CFCB69-EC53-44A5-844A-32FEA74AEDEE}"/>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514FF5D4-CC8D-4E45-AA09-6E6CB769C92D}"/>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3" name="Picture 92" descr="si.png">
              <a:extLst>
                <a:ext uri="{FF2B5EF4-FFF2-40B4-BE49-F238E27FC236}">
                  <a16:creationId xmlns:a16="http://schemas.microsoft.com/office/drawing/2014/main" id="{504F49A5-E949-4E30-9FA4-B1EE2657D3D5}"/>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94" name="Picture 93">
            <a:extLst>
              <a:ext uri="{FF2B5EF4-FFF2-40B4-BE49-F238E27FC236}">
                <a16:creationId xmlns:a16="http://schemas.microsoft.com/office/drawing/2014/main" id="{EE9226E0-2BA4-4DC2-994B-AD70CB993B22}"/>
              </a:ext>
            </a:extLst>
          </p:cNvPr>
          <p:cNvPicPr>
            <a:picLocks/>
          </p:cNvPicPr>
          <p:nvPr userDrawn="1"/>
        </p:nvPicPr>
        <p:blipFill>
          <a:blip r:embed="rId31"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231030" y="969600"/>
            <a:ext cx="11695894" cy="50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Box DG"/>
          <p:cNvSpPr txBox="1">
            <a:spLocks noChangeArrowheads="1"/>
          </p:cNvSpPr>
          <p:nvPr userDrawn="1"/>
        </p:nvSpPr>
        <p:spPr bwMode="auto">
          <a:xfrm>
            <a:off x="772993" y="447363"/>
            <a:ext cx="670695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sp>
        <p:nvSpPr>
          <p:cNvPr id="10" name="Rectangle 6"/>
          <p:cNvSpPr>
            <a:spLocks noGrp="1" noChangeArrowheads="1"/>
          </p:cNvSpPr>
          <p:nvPr>
            <p:ph type="title"/>
          </p:nvPr>
        </p:nvSpPr>
        <p:spPr bwMode="auto">
          <a:xfrm>
            <a:off x="191303" y="214287"/>
            <a:ext cx="9592620" cy="543675"/>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2" name="Picture 11" descr="PPT_Footer.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6369050"/>
            <a:ext cx="12225338" cy="488951"/>
          </a:xfrm>
          <a:prstGeom prst="rect">
            <a:avLst/>
          </a:prstGeom>
        </p:spPr>
      </p:pic>
      <p:grpSp>
        <p:nvGrpSpPr>
          <p:cNvPr id="65" name="Group 64"/>
          <p:cNvGrpSpPr/>
          <p:nvPr userDrawn="1"/>
        </p:nvGrpSpPr>
        <p:grpSpPr>
          <a:xfrm>
            <a:off x="230320" y="6544010"/>
            <a:ext cx="9127111" cy="148692"/>
            <a:chOff x="172269" y="6621494"/>
            <a:chExt cx="6826666" cy="111519"/>
          </a:xfrm>
        </p:grpSpPr>
        <p:pic>
          <p:nvPicPr>
            <p:cNvPr id="66" name="Picture 65" descr="at.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406274726"/>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Lst>
  <p:hf sldNum="0" hdr="0" dt="0"/>
  <p:txStyles>
    <p:titleStyle>
      <a:lvl1pPr algn="l" rtl="0" eaLnBrk="1" fontAlgn="base" hangingPunct="1">
        <a:spcBef>
          <a:spcPct val="0"/>
        </a:spcBef>
        <a:spcAft>
          <a:spcPct val="0"/>
        </a:spcAft>
        <a:defRPr lang="en-GB" sz="2933" b="0" dirty="0" smtClean="0">
          <a:solidFill>
            <a:srgbClr val="0070C0"/>
          </a:solidFill>
          <a:latin typeface="Verdana"/>
          <a:ea typeface="+mj-ea"/>
          <a:cs typeface="Verdana"/>
        </a:defRPr>
      </a:lvl1pPr>
      <a:lvl2pPr algn="l" rtl="0" eaLnBrk="1" fontAlgn="base" hangingPunct="1">
        <a:spcBef>
          <a:spcPct val="0"/>
        </a:spcBef>
        <a:spcAft>
          <a:spcPct val="0"/>
        </a:spcAft>
        <a:defRPr sz="2933" b="1">
          <a:solidFill>
            <a:schemeClr val="bg1"/>
          </a:solidFill>
          <a:latin typeface="Verdana" pitchFamily="34" charset="0"/>
        </a:defRPr>
      </a:lvl2pPr>
      <a:lvl3pPr algn="l" rtl="0" eaLnBrk="1" fontAlgn="base" hangingPunct="1">
        <a:spcBef>
          <a:spcPct val="0"/>
        </a:spcBef>
        <a:spcAft>
          <a:spcPct val="0"/>
        </a:spcAft>
        <a:defRPr sz="2933" b="1">
          <a:solidFill>
            <a:schemeClr val="bg1"/>
          </a:solidFill>
          <a:latin typeface="Verdana" pitchFamily="34" charset="0"/>
        </a:defRPr>
      </a:lvl3pPr>
      <a:lvl4pPr algn="l" rtl="0" eaLnBrk="1" fontAlgn="base" hangingPunct="1">
        <a:spcBef>
          <a:spcPct val="0"/>
        </a:spcBef>
        <a:spcAft>
          <a:spcPct val="0"/>
        </a:spcAft>
        <a:defRPr sz="2933" b="1">
          <a:solidFill>
            <a:schemeClr val="bg1"/>
          </a:solidFill>
          <a:latin typeface="Verdana" pitchFamily="34" charset="0"/>
        </a:defRPr>
      </a:lvl4pPr>
      <a:lvl5pPr algn="l" rtl="0" eaLnBrk="1" fontAlgn="base" hangingPunct="1">
        <a:spcBef>
          <a:spcPct val="0"/>
        </a:spcBef>
        <a:spcAft>
          <a:spcPct val="0"/>
        </a:spcAft>
        <a:defRPr sz="2933" b="1">
          <a:solidFill>
            <a:schemeClr val="bg1"/>
          </a:solidFill>
          <a:latin typeface="Verdana" pitchFamily="34" charset="0"/>
        </a:defRPr>
      </a:lvl5pPr>
      <a:lvl6pPr marL="609585" algn="l" rtl="0" eaLnBrk="1" fontAlgn="base" hangingPunct="1">
        <a:spcBef>
          <a:spcPct val="0"/>
        </a:spcBef>
        <a:spcAft>
          <a:spcPct val="0"/>
        </a:spcAft>
        <a:defRPr sz="2933" b="1">
          <a:solidFill>
            <a:schemeClr val="bg1"/>
          </a:solidFill>
          <a:latin typeface="Verdana" pitchFamily="34" charset="0"/>
        </a:defRPr>
      </a:lvl6pPr>
      <a:lvl7pPr marL="1219170" algn="l" rtl="0" eaLnBrk="1" fontAlgn="base" hangingPunct="1">
        <a:spcBef>
          <a:spcPct val="0"/>
        </a:spcBef>
        <a:spcAft>
          <a:spcPct val="0"/>
        </a:spcAft>
        <a:defRPr sz="2933" b="1">
          <a:solidFill>
            <a:schemeClr val="bg1"/>
          </a:solidFill>
          <a:latin typeface="Verdana" pitchFamily="34" charset="0"/>
        </a:defRPr>
      </a:lvl7pPr>
      <a:lvl8pPr marL="1828754" algn="l" rtl="0" eaLnBrk="1" fontAlgn="base" hangingPunct="1">
        <a:spcBef>
          <a:spcPct val="0"/>
        </a:spcBef>
        <a:spcAft>
          <a:spcPct val="0"/>
        </a:spcAft>
        <a:defRPr sz="2933" b="1">
          <a:solidFill>
            <a:schemeClr val="bg1"/>
          </a:solidFill>
          <a:latin typeface="Verdana" pitchFamily="34" charset="0"/>
        </a:defRPr>
      </a:lvl8pPr>
      <a:lvl9pPr marL="2438339" algn="l" rtl="0" eaLnBrk="1" fontAlgn="base" hangingPunct="1">
        <a:spcBef>
          <a:spcPct val="0"/>
        </a:spcBef>
        <a:spcAft>
          <a:spcPct val="0"/>
        </a:spcAft>
        <a:defRPr sz="2933" b="1">
          <a:solidFill>
            <a:schemeClr val="bg1"/>
          </a:solidFill>
          <a:latin typeface="Verdana" pitchFamily="34" charset="0"/>
        </a:defRPr>
      </a:lvl9pPr>
    </p:titleStyle>
    <p:bodyStyle>
      <a:lvl1pPr marL="0" indent="-457189" algn="l" rtl="0" eaLnBrk="1" fontAlgn="base" hangingPunct="1">
        <a:lnSpc>
          <a:spcPct val="119000"/>
        </a:lnSpc>
        <a:spcBef>
          <a:spcPct val="20000"/>
        </a:spcBef>
        <a:spcAft>
          <a:spcPct val="0"/>
        </a:spcAft>
        <a:buClr>
          <a:schemeClr val="accent1"/>
        </a:buClr>
        <a:buFontTx/>
        <a:buNone/>
        <a:defRPr lang="en-GB" sz="2133" dirty="0" smtClean="0">
          <a:solidFill>
            <a:schemeClr val="bg2"/>
          </a:solidFill>
          <a:latin typeface="Verdana"/>
          <a:ea typeface="+mn-ea"/>
          <a:cs typeface="Verdana"/>
        </a:defRPr>
      </a:lvl1pPr>
      <a:lvl2pPr marL="107997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2pPr>
      <a:lvl3pPr marL="187675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3pPr>
      <a:lvl4pPr marL="267353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4pPr>
      <a:lvl5pPr marL="347031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pic>
        <p:nvPicPr>
          <p:cNvPr id="4" name="Picture 5">
            <a:extLst>
              <a:ext uri="{FF2B5EF4-FFF2-40B4-BE49-F238E27FC236}">
                <a16:creationId xmlns:a16="http://schemas.microsoft.com/office/drawing/2014/main" id="{5217072E-26F2-4536-B7A4-4922A861EFC0}"/>
              </a:ext>
            </a:extLst>
          </p:cNvPr>
          <p:cNvPicPr>
            <a:picLocks/>
          </p:cNvPicPr>
          <p:nvPr userDrawn="1"/>
        </p:nvPicPr>
        <p:blipFill>
          <a:blip r:embed="rId20"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grpSp>
        <p:nvGrpSpPr>
          <p:cNvPr id="63" name="Group 122">
            <a:extLst>
              <a:ext uri="{FF2B5EF4-FFF2-40B4-BE49-F238E27FC236}">
                <a16:creationId xmlns:a16="http://schemas.microsoft.com/office/drawing/2014/main" id="{0B575FE6-5C9C-47C0-909A-56151DBB141C}"/>
              </a:ext>
            </a:extLst>
          </p:cNvPr>
          <p:cNvGrpSpPr/>
          <p:nvPr userDrawn="1"/>
        </p:nvGrpSpPr>
        <p:grpSpPr>
          <a:xfrm>
            <a:off x="226688" y="6572055"/>
            <a:ext cx="9280921" cy="144114"/>
            <a:chOff x="226688" y="6572055"/>
            <a:chExt cx="9280921" cy="144114"/>
          </a:xfrm>
        </p:grpSpPr>
        <p:pic>
          <p:nvPicPr>
            <p:cNvPr id="64" name="Picture 123" descr="at.png">
              <a:extLst>
                <a:ext uri="{FF2B5EF4-FFF2-40B4-BE49-F238E27FC236}">
                  <a16:creationId xmlns:a16="http://schemas.microsoft.com/office/drawing/2014/main" id="{774A539F-11A0-4AE3-B227-B8FE90B3470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65" name="Picture 124" descr="be.png">
              <a:extLst>
                <a:ext uri="{FF2B5EF4-FFF2-40B4-BE49-F238E27FC236}">
                  <a16:creationId xmlns:a16="http://schemas.microsoft.com/office/drawing/2014/main" id="{2689A539-DA9C-4FA7-ACEE-3F433D78E447}"/>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66" name="Picture 125" descr="ch.png">
              <a:extLst>
                <a:ext uri="{FF2B5EF4-FFF2-40B4-BE49-F238E27FC236}">
                  <a16:creationId xmlns:a16="http://schemas.microsoft.com/office/drawing/2014/main" id="{6F2307E7-4492-452E-93E0-6C5D05E304DC}"/>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67" name="Picture 126" descr="cz.png">
              <a:extLst>
                <a:ext uri="{FF2B5EF4-FFF2-40B4-BE49-F238E27FC236}">
                  <a16:creationId xmlns:a16="http://schemas.microsoft.com/office/drawing/2014/main" id="{ADB9CCAD-4BAB-4B86-A8A5-E2142741D9B3}"/>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68" name="Picture 127" descr="de.png">
              <a:extLst>
                <a:ext uri="{FF2B5EF4-FFF2-40B4-BE49-F238E27FC236}">
                  <a16:creationId xmlns:a16="http://schemas.microsoft.com/office/drawing/2014/main" id="{8B1129E2-9137-4118-8EA9-F146E6F9A4A1}"/>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69" name="Picture 128" descr="dk.png">
              <a:extLst>
                <a:ext uri="{FF2B5EF4-FFF2-40B4-BE49-F238E27FC236}">
                  <a16:creationId xmlns:a16="http://schemas.microsoft.com/office/drawing/2014/main" id="{CC459D84-236C-4518-9877-9D0A8DFA2306}"/>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70" name="Picture 129" descr="ee.png">
              <a:extLst>
                <a:ext uri="{FF2B5EF4-FFF2-40B4-BE49-F238E27FC236}">
                  <a16:creationId xmlns:a16="http://schemas.microsoft.com/office/drawing/2014/main" id="{F4AA8672-C327-488A-B899-8637EBF9990E}"/>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71" name="Picture 130" descr="es.png">
              <a:extLst>
                <a:ext uri="{FF2B5EF4-FFF2-40B4-BE49-F238E27FC236}">
                  <a16:creationId xmlns:a16="http://schemas.microsoft.com/office/drawing/2014/main" id="{963AC03D-D8DF-4089-8207-0709C45B32B9}"/>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73" name="Picture 131" descr="fi.png">
              <a:extLst>
                <a:ext uri="{FF2B5EF4-FFF2-40B4-BE49-F238E27FC236}">
                  <a16:creationId xmlns:a16="http://schemas.microsoft.com/office/drawing/2014/main" id="{34C5873E-6246-4AFE-B650-269558C02568}"/>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74" name="Picture 132" descr="fr.png">
              <a:extLst>
                <a:ext uri="{FF2B5EF4-FFF2-40B4-BE49-F238E27FC236}">
                  <a16:creationId xmlns:a16="http://schemas.microsoft.com/office/drawing/2014/main" id="{7B1600A7-D8EB-44EF-96FB-B488A1908402}"/>
                </a:ext>
              </a:extLst>
            </p:cNvPr>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75" name="Picture 133" descr="gr.png">
              <a:extLst>
                <a:ext uri="{FF2B5EF4-FFF2-40B4-BE49-F238E27FC236}">
                  <a16:creationId xmlns:a16="http://schemas.microsoft.com/office/drawing/2014/main" id="{36E0F767-FC31-440F-9453-F493AE91B28C}"/>
                </a:ext>
              </a:extLst>
            </p:cNvPr>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76" name="Picture 134" descr="hu.png">
              <a:extLst>
                <a:ext uri="{FF2B5EF4-FFF2-40B4-BE49-F238E27FC236}">
                  <a16:creationId xmlns:a16="http://schemas.microsoft.com/office/drawing/2014/main" id="{843085AA-5147-4651-BC0C-CB984AEE2AF4}"/>
                </a:ext>
              </a:extLst>
            </p:cNvPr>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77" name="Picture 135" descr="ie.png">
              <a:extLst>
                <a:ext uri="{FF2B5EF4-FFF2-40B4-BE49-F238E27FC236}">
                  <a16:creationId xmlns:a16="http://schemas.microsoft.com/office/drawing/2014/main" id="{8F6602DC-448D-4385-8AC3-D4019FF82DEB}"/>
                </a:ext>
              </a:extLst>
            </p:cNvPr>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78" name="Picture 136" descr="it.png">
              <a:extLst>
                <a:ext uri="{FF2B5EF4-FFF2-40B4-BE49-F238E27FC236}">
                  <a16:creationId xmlns:a16="http://schemas.microsoft.com/office/drawing/2014/main" id="{7EE7D02F-366B-4941-9392-9F0213E65E74}"/>
                </a:ext>
              </a:extLst>
            </p:cNvPr>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79" name="Picture 137" descr="lu.png">
              <a:extLst>
                <a:ext uri="{FF2B5EF4-FFF2-40B4-BE49-F238E27FC236}">
                  <a16:creationId xmlns:a16="http://schemas.microsoft.com/office/drawing/2014/main" id="{4025A972-01AC-463C-9F40-DF10B9F0E488}"/>
                </a:ext>
              </a:extLst>
            </p:cNvPr>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80" name="Picture 138" descr="nl.png">
              <a:extLst>
                <a:ext uri="{FF2B5EF4-FFF2-40B4-BE49-F238E27FC236}">
                  <a16:creationId xmlns:a16="http://schemas.microsoft.com/office/drawing/2014/main" id="{E94700FF-77E0-44A2-A14E-4ED9F0F7CFED}"/>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81" name="Picture 139" descr="no.png">
              <a:extLst>
                <a:ext uri="{FF2B5EF4-FFF2-40B4-BE49-F238E27FC236}">
                  <a16:creationId xmlns:a16="http://schemas.microsoft.com/office/drawing/2014/main" id="{6F17D9C5-D52E-4062-9383-4BE800B6265E}"/>
                </a:ext>
              </a:extLst>
            </p:cNvPr>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82" name="Picture 140" descr="pl.png">
              <a:extLst>
                <a:ext uri="{FF2B5EF4-FFF2-40B4-BE49-F238E27FC236}">
                  <a16:creationId xmlns:a16="http://schemas.microsoft.com/office/drawing/2014/main" id="{2528BF07-519D-4AAE-8850-1EAC51C4829C}"/>
                </a:ext>
              </a:extLst>
            </p:cNvPr>
            <p:cNvPicPr>
              <a:picLocks noChangeAspect="1"/>
            </p:cNvPicPr>
            <p:nvPr userDrawn="1"/>
          </p:nvPicPr>
          <p:blipFill>
            <a:blip r:embed="rId38"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83" name="Picture 141" descr="pt.png">
              <a:extLst>
                <a:ext uri="{FF2B5EF4-FFF2-40B4-BE49-F238E27FC236}">
                  <a16:creationId xmlns:a16="http://schemas.microsoft.com/office/drawing/2014/main" id="{5DC3BB44-A3E2-49DF-88D1-F655B82DDAED}"/>
                </a:ext>
              </a:extLst>
            </p:cNvPr>
            <p:cNvPicPr>
              <a:picLocks noChangeAspect="1"/>
            </p:cNvPicPr>
            <p:nvPr userDrawn="1"/>
          </p:nvPicPr>
          <p:blipFill>
            <a:blip r:embed="rId39"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84" name="Picture 142" descr="ro.png">
              <a:extLst>
                <a:ext uri="{FF2B5EF4-FFF2-40B4-BE49-F238E27FC236}">
                  <a16:creationId xmlns:a16="http://schemas.microsoft.com/office/drawing/2014/main" id="{A3EB7CFC-AE20-49A0-8810-EF1D8D8436D6}"/>
                </a:ext>
              </a:extLst>
            </p:cNvPr>
            <p:cNvPicPr>
              <a:picLocks noChangeAspect="1"/>
            </p:cNvPicPr>
            <p:nvPr userDrawn="1"/>
          </p:nvPicPr>
          <p:blipFill>
            <a:blip r:embed="rId40"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85" name="Picture 143" descr="se.png">
              <a:extLst>
                <a:ext uri="{FF2B5EF4-FFF2-40B4-BE49-F238E27FC236}">
                  <a16:creationId xmlns:a16="http://schemas.microsoft.com/office/drawing/2014/main" id="{F0CCED82-5908-445D-858E-7CB37C21F534}"/>
                </a:ext>
              </a:extLst>
            </p:cNvPr>
            <p:cNvPicPr>
              <a:picLocks noChangeAspect="1"/>
            </p:cNvPicPr>
            <p:nvPr userDrawn="1"/>
          </p:nvPicPr>
          <p:blipFill>
            <a:blip r:embed="rId41"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86" name="Picture 144" descr="uk.png">
              <a:extLst>
                <a:ext uri="{FF2B5EF4-FFF2-40B4-BE49-F238E27FC236}">
                  <a16:creationId xmlns:a16="http://schemas.microsoft.com/office/drawing/2014/main" id="{0F5B4FE6-D48C-4048-9A9A-18D1FF8D50F7}"/>
                </a:ext>
              </a:extLst>
            </p:cNvPr>
            <p:cNvPicPr>
              <a:picLocks noChangeAspect="1"/>
            </p:cNvPicPr>
            <p:nvPr userDrawn="1"/>
          </p:nvPicPr>
          <p:blipFill>
            <a:blip r:embed="rId42"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87" name="Picture 145" descr="ca.png">
              <a:extLst>
                <a:ext uri="{FF2B5EF4-FFF2-40B4-BE49-F238E27FC236}">
                  <a16:creationId xmlns:a16="http://schemas.microsoft.com/office/drawing/2014/main" id="{598A7997-9B51-4628-947C-D2B2D37123BE}"/>
                </a:ext>
              </a:extLst>
            </p:cNvPr>
            <p:cNvPicPr>
              <a:picLocks noChangeAspect="1"/>
            </p:cNvPicPr>
            <p:nvPr userDrawn="1"/>
          </p:nvPicPr>
          <p:blipFill>
            <a:blip r:embed="rId43"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88" name="Picture 146">
              <a:extLst>
                <a:ext uri="{FF2B5EF4-FFF2-40B4-BE49-F238E27FC236}">
                  <a16:creationId xmlns:a16="http://schemas.microsoft.com/office/drawing/2014/main" id="{EB873E34-D8D1-4D3C-A2D1-8394AF100B2A}"/>
                </a:ext>
              </a:extLst>
            </p:cNvPr>
            <p:cNvPicPr>
              <a:picLocks noChangeAspect="1"/>
            </p:cNvPicPr>
            <p:nvPr userDrawn="1"/>
          </p:nvPicPr>
          <p:blipFill>
            <a:blip r:embed="rId44"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90" name="Picture 147" descr="si.png">
              <a:extLst>
                <a:ext uri="{FF2B5EF4-FFF2-40B4-BE49-F238E27FC236}">
                  <a16:creationId xmlns:a16="http://schemas.microsoft.com/office/drawing/2014/main" id="{872CAB85-8374-403E-B359-5F3B2F22C7B8}"/>
                </a:ext>
              </a:extLst>
            </p:cNvPr>
            <p:cNvPicPr>
              <a:picLocks noChangeAspect="1"/>
            </p:cNvPicPr>
            <p:nvPr userDrawn="1"/>
          </p:nvPicPr>
          <p:blipFill>
            <a:blip r:embed="rId45"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46"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897789"/>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 id="2147484020" r:id="rId15"/>
    <p:sldLayoutId id="2147484021" r:id="rId16"/>
    <p:sldLayoutId id="2147484022" r:id="rId17"/>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231030" y="969600"/>
            <a:ext cx="11695894" cy="50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Box DG"/>
          <p:cNvSpPr txBox="1">
            <a:spLocks noChangeArrowheads="1"/>
          </p:cNvSpPr>
          <p:nvPr userDrawn="1"/>
        </p:nvSpPr>
        <p:spPr bwMode="auto">
          <a:xfrm>
            <a:off x="772993" y="447363"/>
            <a:ext cx="6706956"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sp>
        <p:nvSpPr>
          <p:cNvPr id="10" name="Rectangle 6"/>
          <p:cNvSpPr>
            <a:spLocks noGrp="1" noChangeArrowheads="1"/>
          </p:cNvSpPr>
          <p:nvPr>
            <p:ph type="title"/>
          </p:nvPr>
        </p:nvSpPr>
        <p:spPr bwMode="auto">
          <a:xfrm>
            <a:off x="191303" y="214287"/>
            <a:ext cx="9592620" cy="543675"/>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userDrawn="1"/>
        </p:nvPicPr>
        <p:blipFill rotWithShape="1">
          <a:blip r:embed="rId12" cstate="screen">
            <a:extLst>
              <a:ext uri="{28A0092B-C50C-407E-A947-70E740481C1C}">
                <a14:useLocalDpi xmlns:a14="http://schemas.microsoft.com/office/drawing/2010/main"/>
              </a:ext>
            </a:extLst>
          </a:blip>
          <a:srcRect t="-1"/>
          <a:stretch/>
        </p:blipFill>
        <p:spPr>
          <a:xfrm>
            <a:off x="10412283" y="207247"/>
            <a:ext cx="1618355" cy="672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6369050"/>
            <a:ext cx="12225338" cy="488951"/>
          </a:xfrm>
          <a:prstGeom prst="rect">
            <a:avLst/>
          </a:prstGeom>
        </p:spPr>
      </p:pic>
      <p:sp>
        <p:nvSpPr>
          <p:cNvPr id="14" name="Text Box 38"/>
          <p:cNvSpPr txBox="1">
            <a:spLocks noChangeArrowheads="1"/>
          </p:cNvSpPr>
          <p:nvPr userDrawn="1"/>
        </p:nvSpPr>
        <p:spPr bwMode="auto">
          <a:xfrm>
            <a:off x="221404" y="6107603"/>
            <a:ext cx="264591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1067" noProof="0" dirty="0">
                <a:solidFill>
                  <a:schemeClr val="tx1">
                    <a:lumMod val="75000"/>
                    <a:lumOff val="25000"/>
                  </a:schemeClr>
                </a:solidFill>
              </a:rPr>
              <a:t>ESA UNCLASSIFIED - For Official Use</a:t>
            </a:r>
          </a:p>
        </p:txBody>
      </p:sp>
      <p:sp>
        <p:nvSpPr>
          <p:cNvPr id="39" name="Text Box 34"/>
          <p:cNvSpPr txBox="1">
            <a:spLocks noChangeAspect="1" noChangeArrowheads="1"/>
          </p:cNvSpPr>
          <p:nvPr userDrawn="1"/>
        </p:nvSpPr>
        <p:spPr bwMode="auto">
          <a:xfrm>
            <a:off x="8903877" y="6107603"/>
            <a:ext cx="3130023" cy="25654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nb-NO" sz="1067" noProof="1">
                <a:solidFill>
                  <a:schemeClr val="bg2"/>
                </a:solidFill>
              </a:rPr>
              <a:t>NAV-P / Version 2 | 01/07/2020 | Slide  </a:t>
            </a:r>
            <a:fld id="{41419D0E-8192-4F96-A5E8-46073BFE5B55}" type="slidenum">
              <a:rPr lang="nb-NO" sz="1067" noProof="1" smtClean="0">
                <a:solidFill>
                  <a:schemeClr val="bg2"/>
                </a:solidFill>
              </a:rPr>
              <a:t>‹#›</a:t>
            </a:fld>
            <a:endParaRPr lang="en-GB" sz="1067" noProof="1">
              <a:solidFill>
                <a:schemeClr val="bg2"/>
              </a:solidFill>
            </a:endParaRPr>
          </a:p>
        </p:txBody>
      </p:sp>
      <p:grpSp>
        <p:nvGrpSpPr>
          <p:cNvPr id="65" name="Group 64"/>
          <p:cNvGrpSpPr/>
          <p:nvPr userDrawn="1"/>
        </p:nvGrpSpPr>
        <p:grpSpPr>
          <a:xfrm>
            <a:off x="230320" y="6544010"/>
            <a:ext cx="9127111" cy="148692"/>
            <a:chOff x="172269" y="6621494"/>
            <a:chExt cx="6826666" cy="111519"/>
          </a:xfrm>
        </p:grpSpPr>
        <p:pic>
          <p:nvPicPr>
            <p:cNvPr id="66" name="Picture 65"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476649912"/>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50" r:id="rId10"/>
  </p:sldLayoutIdLst>
  <p:hf sldNum="0" hdr="0" dt="0"/>
  <p:txStyles>
    <p:titleStyle>
      <a:lvl1pPr algn="l" rtl="0" eaLnBrk="1" fontAlgn="base" hangingPunct="1">
        <a:spcBef>
          <a:spcPct val="0"/>
        </a:spcBef>
        <a:spcAft>
          <a:spcPct val="0"/>
        </a:spcAft>
        <a:defRPr lang="en-GB" sz="2933" b="0" dirty="0" smtClean="0">
          <a:solidFill>
            <a:srgbClr val="0070C0"/>
          </a:solidFill>
          <a:latin typeface="Verdana"/>
          <a:ea typeface="+mj-ea"/>
          <a:cs typeface="Verdana"/>
        </a:defRPr>
      </a:lvl1pPr>
      <a:lvl2pPr algn="l" rtl="0" eaLnBrk="1" fontAlgn="base" hangingPunct="1">
        <a:spcBef>
          <a:spcPct val="0"/>
        </a:spcBef>
        <a:spcAft>
          <a:spcPct val="0"/>
        </a:spcAft>
        <a:defRPr sz="2933" b="1">
          <a:solidFill>
            <a:schemeClr val="bg1"/>
          </a:solidFill>
          <a:latin typeface="Verdana" pitchFamily="34" charset="0"/>
        </a:defRPr>
      </a:lvl2pPr>
      <a:lvl3pPr algn="l" rtl="0" eaLnBrk="1" fontAlgn="base" hangingPunct="1">
        <a:spcBef>
          <a:spcPct val="0"/>
        </a:spcBef>
        <a:spcAft>
          <a:spcPct val="0"/>
        </a:spcAft>
        <a:defRPr sz="2933" b="1">
          <a:solidFill>
            <a:schemeClr val="bg1"/>
          </a:solidFill>
          <a:latin typeface="Verdana" pitchFamily="34" charset="0"/>
        </a:defRPr>
      </a:lvl3pPr>
      <a:lvl4pPr algn="l" rtl="0" eaLnBrk="1" fontAlgn="base" hangingPunct="1">
        <a:spcBef>
          <a:spcPct val="0"/>
        </a:spcBef>
        <a:spcAft>
          <a:spcPct val="0"/>
        </a:spcAft>
        <a:defRPr sz="2933" b="1">
          <a:solidFill>
            <a:schemeClr val="bg1"/>
          </a:solidFill>
          <a:latin typeface="Verdana" pitchFamily="34" charset="0"/>
        </a:defRPr>
      </a:lvl4pPr>
      <a:lvl5pPr algn="l" rtl="0" eaLnBrk="1" fontAlgn="base" hangingPunct="1">
        <a:spcBef>
          <a:spcPct val="0"/>
        </a:spcBef>
        <a:spcAft>
          <a:spcPct val="0"/>
        </a:spcAft>
        <a:defRPr sz="2933" b="1">
          <a:solidFill>
            <a:schemeClr val="bg1"/>
          </a:solidFill>
          <a:latin typeface="Verdana" pitchFamily="34" charset="0"/>
        </a:defRPr>
      </a:lvl5pPr>
      <a:lvl6pPr marL="609585" algn="l" rtl="0" eaLnBrk="1" fontAlgn="base" hangingPunct="1">
        <a:spcBef>
          <a:spcPct val="0"/>
        </a:spcBef>
        <a:spcAft>
          <a:spcPct val="0"/>
        </a:spcAft>
        <a:defRPr sz="2933" b="1">
          <a:solidFill>
            <a:schemeClr val="bg1"/>
          </a:solidFill>
          <a:latin typeface="Verdana" pitchFamily="34" charset="0"/>
        </a:defRPr>
      </a:lvl6pPr>
      <a:lvl7pPr marL="1219170" algn="l" rtl="0" eaLnBrk="1" fontAlgn="base" hangingPunct="1">
        <a:spcBef>
          <a:spcPct val="0"/>
        </a:spcBef>
        <a:spcAft>
          <a:spcPct val="0"/>
        </a:spcAft>
        <a:defRPr sz="2933" b="1">
          <a:solidFill>
            <a:schemeClr val="bg1"/>
          </a:solidFill>
          <a:latin typeface="Verdana" pitchFamily="34" charset="0"/>
        </a:defRPr>
      </a:lvl7pPr>
      <a:lvl8pPr marL="1828754" algn="l" rtl="0" eaLnBrk="1" fontAlgn="base" hangingPunct="1">
        <a:spcBef>
          <a:spcPct val="0"/>
        </a:spcBef>
        <a:spcAft>
          <a:spcPct val="0"/>
        </a:spcAft>
        <a:defRPr sz="2933" b="1">
          <a:solidFill>
            <a:schemeClr val="bg1"/>
          </a:solidFill>
          <a:latin typeface="Verdana" pitchFamily="34" charset="0"/>
        </a:defRPr>
      </a:lvl8pPr>
      <a:lvl9pPr marL="2438339" algn="l" rtl="0" eaLnBrk="1" fontAlgn="base" hangingPunct="1">
        <a:spcBef>
          <a:spcPct val="0"/>
        </a:spcBef>
        <a:spcAft>
          <a:spcPct val="0"/>
        </a:spcAft>
        <a:defRPr sz="2933" b="1">
          <a:solidFill>
            <a:schemeClr val="bg1"/>
          </a:solidFill>
          <a:latin typeface="Verdana" pitchFamily="34" charset="0"/>
        </a:defRPr>
      </a:lvl9pPr>
    </p:titleStyle>
    <p:bodyStyle>
      <a:lvl1pPr marL="0" indent="-457189" algn="l" rtl="0" eaLnBrk="1" fontAlgn="base" hangingPunct="1">
        <a:lnSpc>
          <a:spcPct val="119000"/>
        </a:lnSpc>
        <a:spcBef>
          <a:spcPct val="20000"/>
        </a:spcBef>
        <a:spcAft>
          <a:spcPct val="0"/>
        </a:spcAft>
        <a:buClr>
          <a:schemeClr val="accent1"/>
        </a:buClr>
        <a:buFontTx/>
        <a:buNone/>
        <a:defRPr lang="en-GB" sz="2133" dirty="0" smtClean="0">
          <a:solidFill>
            <a:schemeClr val="bg2"/>
          </a:solidFill>
          <a:latin typeface="Verdana"/>
          <a:ea typeface="+mn-ea"/>
          <a:cs typeface="Verdana"/>
        </a:defRPr>
      </a:lvl1pPr>
      <a:lvl2pPr marL="107997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2pPr>
      <a:lvl3pPr marL="187675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3pPr>
      <a:lvl4pPr marL="267353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4pPr>
      <a:lvl5pPr marL="347031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1"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pic>
        <p:nvPicPr>
          <p:cNvPr id="4" name="Picture 5">
            <a:extLst>
              <a:ext uri="{FF2B5EF4-FFF2-40B4-BE49-F238E27FC236}">
                <a16:creationId xmlns:a16="http://schemas.microsoft.com/office/drawing/2014/main" id="{5217072E-26F2-4536-B7A4-4922A861EFC0}"/>
              </a:ext>
            </a:extLst>
          </p:cNvPr>
          <p:cNvPicPr>
            <a:picLocks/>
          </p:cNvPicPr>
          <p:nvPr userDrawn="1"/>
        </p:nvPicPr>
        <p:blipFill>
          <a:blip r:embed="rId22"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grpSp>
        <p:nvGrpSpPr>
          <p:cNvPr id="63" name="Group 122">
            <a:extLst>
              <a:ext uri="{FF2B5EF4-FFF2-40B4-BE49-F238E27FC236}">
                <a16:creationId xmlns:a16="http://schemas.microsoft.com/office/drawing/2014/main" id="{0B575FE6-5C9C-47C0-909A-56151DBB141C}"/>
              </a:ext>
            </a:extLst>
          </p:cNvPr>
          <p:cNvGrpSpPr/>
          <p:nvPr userDrawn="1"/>
        </p:nvGrpSpPr>
        <p:grpSpPr>
          <a:xfrm>
            <a:off x="226688" y="6572055"/>
            <a:ext cx="9280921" cy="144114"/>
            <a:chOff x="226688" y="6572055"/>
            <a:chExt cx="9280921" cy="144114"/>
          </a:xfrm>
        </p:grpSpPr>
        <p:pic>
          <p:nvPicPr>
            <p:cNvPr id="64" name="Picture 123" descr="at.png">
              <a:extLst>
                <a:ext uri="{FF2B5EF4-FFF2-40B4-BE49-F238E27FC236}">
                  <a16:creationId xmlns:a16="http://schemas.microsoft.com/office/drawing/2014/main" id="{774A539F-11A0-4AE3-B227-B8FE90B34702}"/>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65" name="Picture 124" descr="be.png">
              <a:extLst>
                <a:ext uri="{FF2B5EF4-FFF2-40B4-BE49-F238E27FC236}">
                  <a16:creationId xmlns:a16="http://schemas.microsoft.com/office/drawing/2014/main" id="{2689A539-DA9C-4FA7-ACEE-3F433D78E447}"/>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66" name="Picture 125" descr="ch.png">
              <a:extLst>
                <a:ext uri="{FF2B5EF4-FFF2-40B4-BE49-F238E27FC236}">
                  <a16:creationId xmlns:a16="http://schemas.microsoft.com/office/drawing/2014/main" id="{6F2307E7-4492-452E-93E0-6C5D05E304DC}"/>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67" name="Picture 126" descr="cz.png">
              <a:extLst>
                <a:ext uri="{FF2B5EF4-FFF2-40B4-BE49-F238E27FC236}">
                  <a16:creationId xmlns:a16="http://schemas.microsoft.com/office/drawing/2014/main" id="{ADB9CCAD-4BAB-4B86-A8A5-E2142741D9B3}"/>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68" name="Picture 127" descr="de.png">
              <a:extLst>
                <a:ext uri="{FF2B5EF4-FFF2-40B4-BE49-F238E27FC236}">
                  <a16:creationId xmlns:a16="http://schemas.microsoft.com/office/drawing/2014/main" id="{8B1129E2-9137-4118-8EA9-F146E6F9A4A1}"/>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69" name="Picture 128" descr="dk.png">
              <a:extLst>
                <a:ext uri="{FF2B5EF4-FFF2-40B4-BE49-F238E27FC236}">
                  <a16:creationId xmlns:a16="http://schemas.microsoft.com/office/drawing/2014/main" id="{CC459D84-236C-4518-9877-9D0A8DFA2306}"/>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70" name="Picture 129" descr="ee.png">
              <a:extLst>
                <a:ext uri="{FF2B5EF4-FFF2-40B4-BE49-F238E27FC236}">
                  <a16:creationId xmlns:a16="http://schemas.microsoft.com/office/drawing/2014/main" id="{F4AA8672-C327-488A-B899-8637EBF9990E}"/>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71" name="Picture 130" descr="es.png">
              <a:extLst>
                <a:ext uri="{FF2B5EF4-FFF2-40B4-BE49-F238E27FC236}">
                  <a16:creationId xmlns:a16="http://schemas.microsoft.com/office/drawing/2014/main" id="{963AC03D-D8DF-4089-8207-0709C45B32B9}"/>
                </a:ext>
              </a:extLst>
            </p:cNvPr>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73" name="Picture 131" descr="fi.png">
              <a:extLst>
                <a:ext uri="{FF2B5EF4-FFF2-40B4-BE49-F238E27FC236}">
                  <a16:creationId xmlns:a16="http://schemas.microsoft.com/office/drawing/2014/main" id="{34C5873E-6246-4AFE-B650-269558C02568}"/>
                </a:ext>
              </a:extLst>
            </p:cNvPr>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74" name="Picture 132" descr="fr.png">
              <a:extLst>
                <a:ext uri="{FF2B5EF4-FFF2-40B4-BE49-F238E27FC236}">
                  <a16:creationId xmlns:a16="http://schemas.microsoft.com/office/drawing/2014/main" id="{7B1600A7-D8EB-44EF-96FB-B488A1908402}"/>
                </a:ext>
              </a:extLst>
            </p:cNvPr>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75" name="Picture 133" descr="gr.png">
              <a:extLst>
                <a:ext uri="{FF2B5EF4-FFF2-40B4-BE49-F238E27FC236}">
                  <a16:creationId xmlns:a16="http://schemas.microsoft.com/office/drawing/2014/main" id="{36E0F767-FC31-440F-9453-F493AE91B28C}"/>
                </a:ext>
              </a:extLst>
            </p:cNvPr>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76" name="Picture 134" descr="hu.png">
              <a:extLst>
                <a:ext uri="{FF2B5EF4-FFF2-40B4-BE49-F238E27FC236}">
                  <a16:creationId xmlns:a16="http://schemas.microsoft.com/office/drawing/2014/main" id="{843085AA-5147-4651-BC0C-CB984AEE2AF4}"/>
                </a:ext>
              </a:extLst>
            </p:cNvPr>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77" name="Picture 135" descr="ie.png">
              <a:extLst>
                <a:ext uri="{FF2B5EF4-FFF2-40B4-BE49-F238E27FC236}">
                  <a16:creationId xmlns:a16="http://schemas.microsoft.com/office/drawing/2014/main" id="{8F6602DC-448D-4385-8AC3-D4019FF82DEB}"/>
                </a:ext>
              </a:extLst>
            </p:cNvPr>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78" name="Picture 136" descr="it.png">
              <a:extLst>
                <a:ext uri="{FF2B5EF4-FFF2-40B4-BE49-F238E27FC236}">
                  <a16:creationId xmlns:a16="http://schemas.microsoft.com/office/drawing/2014/main" id="{7EE7D02F-366B-4941-9392-9F0213E65E74}"/>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79" name="Picture 137" descr="lu.png">
              <a:extLst>
                <a:ext uri="{FF2B5EF4-FFF2-40B4-BE49-F238E27FC236}">
                  <a16:creationId xmlns:a16="http://schemas.microsoft.com/office/drawing/2014/main" id="{4025A972-01AC-463C-9F40-DF10B9F0E488}"/>
                </a:ext>
              </a:extLst>
            </p:cNvPr>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80" name="Picture 138" descr="nl.png">
              <a:extLst>
                <a:ext uri="{FF2B5EF4-FFF2-40B4-BE49-F238E27FC236}">
                  <a16:creationId xmlns:a16="http://schemas.microsoft.com/office/drawing/2014/main" id="{E94700FF-77E0-44A2-A14E-4ED9F0F7CFED}"/>
                </a:ext>
              </a:extLst>
            </p:cNvPr>
            <p:cNvPicPr>
              <a:picLocks noChangeAspect="1"/>
            </p:cNvPicPr>
            <p:nvPr userDrawn="1"/>
          </p:nvPicPr>
          <p:blipFill>
            <a:blip r:embed="rId38"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81" name="Picture 139" descr="no.png">
              <a:extLst>
                <a:ext uri="{FF2B5EF4-FFF2-40B4-BE49-F238E27FC236}">
                  <a16:creationId xmlns:a16="http://schemas.microsoft.com/office/drawing/2014/main" id="{6F17D9C5-D52E-4062-9383-4BE800B6265E}"/>
                </a:ext>
              </a:extLst>
            </p:cNvPr>
            <p:cNvPicPr>
              <a:picLocks noChangeAspect="1"/>
            </p:cNvPicPr>
            <p:nvPr userDrawn="1"/>
          </p:nvPicPr>
          <p:blipFill>
            <a:blip r:embed="rId39"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82" name="Picture 140" descr="pl.png">
              <a:extLst>
                <a:ext uri="{FF2B5EF4-FFF2-40B4-BE49-F238E27FC236}">
                  <a16:creationId xmlns:a16="http://schemas.microsoft.com/office/drawing/2014/main" id="{2528BF07-519D-4AAE-8850-1EAC51C4829C}"/>
                </a:ext>
              </a:extLst>
            </p:cNvPr>
            <p:cNvPicPr>
              <a:picLocks noChangeAspect="1"/>
            </p:cNvPicPr>
            <p:nvPr userDrawn="1"/>
          </p:nvPicPr>
          <p:blipFill>
            <a:blip r:embed="rId40"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83" name="Picture 141" descr="pt.png">
              <a:extLst>
                <a:ext uri="{FF2B5EF4-FFF2-40B4-BE49-F238E27FC236}">
                  <a16:creationId xmlns:a16="http://schemas.microsoft.com/office/drawing/2014/main" id="{5DC3BB44-A3E2-49DF-88D1-F655B82DDAED}"/>
                </a:ext>
              </a:extLst>
            </p:cNvPr>
            <p:cNvPicPr>
              <a:picLocks noChangeAspect="1"/>
            </p:cNvPicPr>
            <p:nvPr userDrawn="1"/>
          </p:nvPicPr>
          <p:blipFill>
            <a:blip r:embed="rId41"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84" name="Picture 142" descr="ro.png">
              <a:extLst>
                <a:ext uri="{FF2B5EF4-FFF2-40B4-BE49-F238E27FC236}">
                  <a16:creationId xmlns:a16="http://schemas.microsoft.com/office/drawing/2014/main" id="{A3EB7CFC-AE20-49A0-8810-EF1D8D8436D6}"/>
                </a:ext>
              </a:extLst>
            </p:cNvPr>
            <p:cNvPicPr>
              <a:picLocks noChangeAspect="1"/>
            </p:cNvPicPr>
            <p:nvPr userDrawn="1"/>
          </p:nvPicPr>
          <p:blipFill>
            <a:blip r:embed="rId42"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85" name="Picture 143" descr="se.png">
              <a:extLst>
                <a:ext uri="{FF2B5EF4-FFF2-40B4-BE49-F238E27FC236}">
                  <a16:creationId xmlns:a16="http://schemas.microsoft.com/office/drawing/2014/main" id="{F0CCED82-5908-445D-858E-7CB37C21F534}"/>
                </a:ext>
              </a:extLst>
            </p:cNvPr>
            <p:cNvPicPr>
              <a:picLocks noChangeAspect="1"/>
            </p:cNvPicPr>
            <p:nvPr userDrawn="1"/>
          </p:nvPicPr>
          <p:blipFill>
            <a:blip r:embed="rId43"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86" name="Picture 144" descr="uk.png">
              <a:extLst>
                <a:ext uri="{FF2B5EF4-FFF2-40B4-BE49-F238E27FC236}">
                  <a16:creationId xmlns:a16="http://schemas.microsoft.com/office/drawing/2014/main" id="{0F5B4FE6-D48C-4048-9A9A-18D1FF8D50F7}"/>
                </a:ext>
              </a:extLst>
            </p:cNvPr>
            <p:cNvPicPr>
              <a:picLocks noChangeAspect="1"/>
            </p:cNvPicPr>
            <p:nvPr userDrawn="1"/>
          </p:nvPicPr>
          <p:blipFill>
            <a:blip r:embed="rId44"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87" name="Picture 145" descr="ca.png">
              <a:extLst>
                <a:ext uri="{FF2B5EF4-FFF2-40B4-BE49-F238E27FC236}">
                  <a16:creationId xmlns:a16="http://schemas.microsoft.com/office/drawing/2014/main" id="{598A7997-9B51-4628-947C-D2B2D37123BE}"/>
                </a:ext>
              </a:extLst>
            </p:cNvPr>
            <p:cNvPicPr>
              <a:picLocks noChangeAspect="1"/>
            </p:cNvPicPr>
            <p:nvPr userDrawn="1"/>
          </p:nvPicPr>
          <p:blipFill>
            <a:blip r:embed="rId45"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88" name="Picture 146">
              <a:extLst>
                <a:ext uri="{FF2B5EF4-FFF2-40B4-BE49-F238E27FC236}">
                  <a16:creationId xmlns:a16="http://schemas.microsoft.com/office/drawing/2014/main" id="{EB873E34-D8D1-4D3C-A2D1-8394AF100B2A}"/>
                </a:ext>
              </a:extLst>
            </p:cNvPr>
            <p:cNvPicPr>
              <a:picLocks noChangeAspect="1"/>
            </p:cNvPicPr>
            <p:nvPr userDrawn="1"/>
          </p:nvPicPr>
          <p:blipFill>
            <a:blip r:embed="rId46"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90" name="Picture 147" descr="si.png">
              <a:extLst>
                <a:ext uri="{FF2B5EF4-FFF2-40B4-BE49-F238E27FC236}">
                  <a16:creationId xmlns:a16="http://schemas.microsoft.com/office/drawing/2014/main" id="{872CAB85-8374-403E-B359-5F3B2F22C7B8}"/>
                </a:ext>
              </a:extLst>
            </p:cNvPr>
            <p:cNvPicPr>
              <a:picLocks noChangeAspect="1"/>
            </p:cNvPicPr>
            <p:nvPr userDrawn="1"/>
          </p:nvPicPr>
          <p:blipFill>
            <a:blip r:embed="rId47"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48"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538426"/>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1" r:id="rId19"/>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2"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grpSp>
        <p:nvGrpSpPr>
          <p:cNvPr id="41" name="Group 40">
            <a:extLst>
              <a:ext uri="{FF2B5EF4-FFF2-40B4-BE49-F238E27FC236}">
                <a16:creationId xmlns:a16="http://schemas.microsoft.com/office/drawing/2014/main" id="{AD208BC8-A4CD-468B-A92C-D874A6D486C7}"/>
              </a:ext>
            </a:extLst>
          </p:cNvPr>
          <p:cNvGrpSpPr/>
          <p:nvPr userDrawn="1"/>
        </p:nvGrpSpPr>
        <p:grpSpPr>
          <a:xfrm>
            <a:off x="226688" y="6569736"/>
            <a:ext cx="9628745" cy="144114"/>
            <a:chOff x="1076500" y="4469696"/>
            <a:chExt cx="9628745" cy="144114"/>
          </a:xfrm>
        </p:grpSpPr>
        <p:pic>
          <p:nvPicPr>
            <p:cNvPr id="42" name="Picture 41" descr="de.png">
              <a:extLst>
                <a:ext uri="{FF2B5EF4-FFF2-40B4-BE49-F238E27FC236}">
                  <a16:creationId xmlns:a16="http://schemas.microsoft.com/office/drawing/2014/main" id="{A5241CAB-ADA2-4417-AD58-366D3382722A}"/>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3" name="Picture 42" descr="at.png">
              <a:extLst>
                <a:ext uri="{FF2B5EF4-FFF2-40B4-BE49-F238E27FC236}">
                  <a16:creationId xmlns:a16="http://schemas.microsoft.com/office/drawing/2014/main" id="{E44B6718-7132-4112-86F4-EB97255A038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4" name="Picture 43" descr="be.png">
              <a:extLst>
                <a:ext uri="{FF2B5EF4-FFF2-40B4-BE49-F238E27FC236}">
                  <a16:creationId xmlns:a16="http://schemas.microsoft.com/office/drawing/2014/main" id="{0F720296-2A62-4DA7-837E-02D677FAAC8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5" name="Picture 44" descr="dk.png">
              <a:extLst>
                <a:ext uri="{FF2B5EF4-FFF2-40B4-BE49-F238E27FC236}">
                  <a16:creationId xmlns:a16="http://schemas.microsoft.com/office/drawing/2014/main" id="{D73A6867-7859-4C9C-BB7B-F223F064EB0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6" name="Picture 45" descr="es.png">
              <a:extLst>
                <a:ext uri="{FF2B5EF4-FFF2-40B4-BE49-F238E27FC236}">
                  <a16:creationId xmlns:a16="http://schemas.microsoft.com/office/drawing/2014/main" id="{1493C1A0-A11D-42B6-8DCB-162F826EEF13}"/>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7" name="Picture 46" descr="ee.png">
              <a:extLst>
                <a:ext uri="{FF2B5EF4-FFF2-40B4-BE49-F238E27FC236}">
                  <a16:creationId xmlns:a16="http://schemas.microsoft.com/office/drawing/2014/main" id="{0122824D-D8E9-4094-8057-406813DC2DB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8" name="Picture 47" descr="fi.png">
              <a:extLst>
                <a:ext uri="{FF2B5EF4-FFF2-40B4-BE49-F238E27FC236}">
                  <a16:creationId xmlns:a16="http://schemas.microsoft.com/office/drawing/2014/main" id="{4D5DC57B-4AEE-4812-9DD4-84980F6022A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9" name="Picture 48" descr="fr.png">
              <a:extLst>
                <a:ext uri="{FF2B5EF4-FFF2-40B4-BE49-F238E27FC236}">
                  <a16:creationId xmlns:a16="http://schemas.microsoft.com/office/drawing/2014/main" id="{FCDCEAFB-665D-48AD-9E34-D9CFF731FC7A}"/>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50" name="Picture 49" descr="gr.png">
              <a:extLst>
                <a:ext uri="{FF2B5EF4-FFF2-40B4-BE49-F238E27FC236}">
                  <a16:creationId xmlns:a16="http://schemas.microsoft.com/office/drawing/2014/main" id="{F2E0A474-2FAE-477F-AB8D-C50F384AA0C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1" name="Picture 50" descr="hu.png">
              <a:extLst>
                <a:ext uri="{FF2B5EF4-FFF2-40B4-BE49-F238E27FC236}">
                  <a16:creationId xmlns:a16="http://schemas.microsoft.com/office/drawing/2014/main" id="{10168A5E-064A-4ABA-B5A6-59999CBC49AC}"/>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2" name="Picture 51" descr="ie.png">
              <a:extLst>
                <a:ext uri="{FF2B5EF4-FFF2-40B4-BE49-F238E27FC236}">
                  <a16:creationId xmlns:a16="http://schemas.microsoft.com/office/drawing/2014/main" id="{5A32E48C-2D3D-4EEC-BE4D-423F2F39F1C7}"/>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3" name="Picture 52" descr="it.png">
              <a:extLst>
                <a:ext uri="{FF2B5EF4-FFF2-40B4-BE49-F238E27FC236}">
                  <a16:creationId xmlns:a16="http://schemas.microsoft.com/office/drawing/2014/main" id="{4C3D6A8C-E062-466C-B2D8-52D1B3FC4EFA}"/>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4" name="Picture 53" descr="lu.png">
              <a:extLst>
                <a:ext uri="{FF2B5EF4-FFF2-40B4-BE49-F238E27FC236}">
                  <a16:creationId xmlns:a16="http://schemas.microsoft.com/office/drawing/2014/main" id="{7A3219A7-1E00-4C98-81AF-1C2E67E1026C}"/>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5" name="Picture 54" descr="no.png">
              <a:extLst>
                <a:ext uri="{FF2B5EF4-FFF2-40B4-BE49-F238E27FC236}">
                  <a16:creationId xmlns:a16="http://schemas.microsoft.com/office/drawing/2014/main" id="{56F0B3F4-5ADA-41BD-8413-E2B2699C41F5}"/>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6" name="Picture 55" descr="nl.png">
              <a:extLst>
                <a:ext uri="{FF2B5EF4-FFF2-40B4-BE49-F238E27FC236}">
                  <a16:creationId xmlns:a16="http://schemas.microsoft.com/office/drawing/2014/main" id="{5CEDEC63-C26E-491B-A8CC-1F1F2EF2A84C}"/>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7" name="Picture 56" descr="pl.png">
              <a:extLst>
                <a:ext uri="{FF2B5EF4-FFF2-40B4-BE49-F238E27FC236}">
                  <a16:creationId xmlns:a16="http://schemas.microsoft.com/office/drawing/2014/main" id="{163376FE-C97D-4E6A-BE37-CCCC5BA436B3}"/>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8" name="Picture 57" descr="pt.png">
              <a:extLst>
                <a:ext uri="{FF2B5EF4-FFF2-40B4-BE49-F238E27FC236}">
                  <a16:creationId xmlns:a16="http://schemas.microsoft.com/office/drawing/2014/main" id="{3BE778F5-B33E-4FAB-8AC1-1FCA0478FFF0}"/>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9" name="Picture 58" descr="cz.png">
              <a:extLst>
                <a:ext uri="{FF2B5EF4-FFF2-40B4-BE49-F238E27FC236}">
                  <a16:creationId xmlns:a16="http://schemas.microsoft.com/office/drawing/2014/main" id="{A0ADC83A-EDBF-4D1F-9CC6-78C91183AC48}"/>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28F27ED4-7917-422D-9E5F-265059B3F406}"/>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2AEDE91D-4CAE-4409-9544-1513C16F6AED}"/>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D580BA20-050E-47FB-9E7A-385336FDC0B4}"/>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26EB49F8-5DE5-4BA4-824D-55A8BFEA8223}"/>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1" name="Picture 90">
              <a:extLst>
                <a:ext uri="{FF2B5EF4-FFF2-40B4-BE49-F238E27FC236}">
                  <a16:creationId xmlns:a16="http://schemas.microsoft.com/office/drawing/2014/main" id="{F2E67ACB-30B1-4DC0-A0F1-7AA87A88874D}"/>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2" name="Picture 91">
              <a:extLst>
                <a:ext uri="{FF2B5EF4-FFF2-40B4-BE49-F238E27FC236}">
                  <a16:creationId xmlns:a16="http://schemas.microsoft.com/office/drawing/2014/main" id="{05FED7DC-B78B-4C40-8E7D-8BA59B450805}"/>
                </a:ext>
              </a:extLst>
            </p:cNvPr>
            <p:cNvPicPr>
              <a:picLocks noChangeAspect="1"/>
            </p:cNvPicPr>
            <p:nvPr userDrawn="1"/>
          </p:nvPicPr>
          <p:blipFill>
            <a:blip r:embed="rId46"/>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3A0D12A6-06A1-4C98-99F3-70AC0D50706B}"/>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FB1B9B6-BD48-4410-9682-BA491E97DB0A}"/>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963697615"/>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6" r:id="rId14"/>
    <p:sldLayoutId id="2147484087" r:id="rId15"/>
    <p:sldLayoutId id="2147484088" r:id="rId16"/>
    <p:sldLayoutId id="2147484089" r:id="rId17"/>
    <p:sldLayoutId id="2147484091" r:id="rId18"/>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xml"/><Relationship Id="rId1" Type="http://schemas.openxmlformats.org/officeDocument/2006/relationships/slideLayout" Target="../slideLayouts/slideLayout116.xml"/><Relationship Id="rId4" Type="http://schemas.openxmlformats.org/officeDocument/2006/relationships/image" Target="../media/image121.png"/></Relationships>
</file>

<file path=ppt/slides/_rels/slide1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9.png"/><Relationship Id="rId1" Type="http://schemas.openxmlformats.org/officeDocument/2006/relationships/slideLayout" Target="../slideLayouts/slideLayout3.xml"/><Relationship Id="rId5" Type="http://schemas.openxmlformats.org/officeDocument/2006/relationships/hyperlink" Target="mailto:michele.scotti@spacepnt.com" TargetMode="External"/><Relationship Id="rId4" Type="http://schemas.openxmlformats.org/officeDocument/2006/relationships/hyperlink" Target="mailto:Pietro.Giordano@esa.in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image" Target="../media/image124.png"/></Relationships>
</file>

<file path=ppt/slides/_rels/slide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132.png"/><Relationship Id="rId4" Type="http://schemas.openxmlformats.org/officeDocument/2006/relationships/image" Target="../media/image131.png"/></Relationships>
</file>

<file path=ppt/slides/_rels/slide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6B74600-36F6-DA4B-8AED-6BAFDA7F6A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330"/>
          <a:stretch/>
        </p:blipFill>
        <p:spPr bwMode="auto">
          <a:xfrm>
            <a:off x="0" y="20380"/>
            <a:ext cx="12200322" cy="642329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E160265B-969F-5345-A6FA-2979D0DF3B62}"/>
              </a:ext>
            </a:extLst>
          </p:cNvPr>
          <p:cNvSpPr/>
          <p:nvPr/>
        </p:nvSpPr>
        <p:spPr>
          <a:xfrm>
            <a:off x="25016" y="281979"/>
            <a:ext cx="4148778" cy="5693866"/>
          </a:xfrm>
          <a:prstGeom prst="rect">
            <a:avLst/>
          </a:prstGeom>
        </p:spPr>
        <p:txBody>
          <a:bodyPr wrap="square">
            <a:spAutoFit/>
          </a:bodyPr>
          <a:lstStyle/>
          <a:p>
            <a:r>
              <a:rPr kumimoji="0" lang="en-GB" sz="2800" b="1" i="0" u="none" strike="noStrike" kern="1200" cap="none" spc="0" normalizeH="0" baseline="0" noProof="0" dirty="0">
                <a:ln>
                  <a:noFill/>
                </a:ln>
                <a:solidFill>
                  <a:schemeClr val="accent3"/>
                </a:solidFill>
                <a:effectLst/>
                <a:uLnTx/>
                <a:uFillTx/>
                <a:latin typeface="Verdana" pitchFamily="34" charset="0"/>
                <a:ea typeface="+mn-ea"/>
                <a:cs typeface="+mn-cs"/>
              </a:rPr>
              <a:t>NAVIMOON: performance and characteristics of GNSS spaceborne receiver in representative lunar orbit</a:t>
            </a:r>
            <a:endParaRPr kumimoji="0" lang="it-IT" sz="2800" b="1" i="0" u="none" strike="noStrike" kern="1200" cap="none" spc="0" normalizeH="0" baseline="0" noProof="0" dirty="0">
              <a:ln>
                <a:noFill/>
              </a:ln>
              <a:solidFill>
                <a:srgbClr val="FEFFFF"/>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1" i="0" u="none" strike="noStrike" kern="1200" cap="none" spc="0" normalizeH="0" baseline="0" noProof="0" dirty="0">
              <a:ln>
                <a:noFill/>
              </a:ln>
              <a:solidFill>
                <a:srgbClr val="FEFFFF"/>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800" b="0" i="0" u="none" strike="noStrike" kern="1200" cap="none" spc="0" normalizeH="0" baseline="0" noProof="0" dirty="0">
                <a:ln>
                  <a:noFill/>
                </a:ln>
                <a:solidFill>
                  <a:srgbClr val="FEFFFF"/>
                </a:solidFill>
                <a:effectLst/>
                <a:uLnTx/>
                <a:uFillTx/>
                <a:latin typeface="Verdana" pitchFamily="34" charset="0"/>
                <a:ea typeface="+mn-ea"/>
                <a:cs typeface="+mn-cs"/>
              </a:rPr>
              <a:t> </a:t>
            </a:r>
            <a:br>
              <a:rPr kumimoji="0" lang="it-IT" sz="2800" b="0" i="0" u="none" strike="noStrike" kern="1200" cap="none" spc="0" normalizeH="0" baseline="0" noProof="0" dirty="0">
                <a:ln>
                  <a:noFill/>
                </a:ln>
                <a:solidFill>
                  <a:srgbClr val="FEFFFF"/>
                </a:solidFill>
                <a:effectLst/>
                <a:uLnTx/>
                <a:uFillTx/>
                <a:latin typeface="Verdana" pitchFamily="34" charset="0"/>
                <a:ea typeface="+mn-ea"/>
                <a:cs typeface="+mn-cs"/>
              </a:rPr>
            </a:br>
            <a:endParaRPr kumimoji="0" lang="it-IT" sz="2800" b="0" i="0" u="none" strike="noStrike" kern="1200" cap="none" spc="0" normalizeH="0" baseline="0" noProof="0" dirty="0">
              <a:ln>
                <a:noFill/>
              </a:ln>
              <a:solidFill>
                <a:srgbClr val="FEFFFF"/>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dirty="0">
              <a:ln>
                <a:noFill/>
              </a:ln>
              <a:solidFill>
                <a:srgbClr val="FEFFFF"/>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it-IT" sz="2800" b="0" i="0" u="none" strike="noStrike" kern="1200" cap="none" spc="0" normalizeH="0" baseline="0" noProof="0" dirty="0">
                <a:ln>
                  <a:noFill/>
                </a:ln>
                <a:solidFill>
                  <a:srgbClr val="FEFFFF"/>
                </a:solidFill>
                <a:effectLst/>
                <a:uLnTx/>
                <a:uFillTx/>
                <a:latin typeface="Verdana" pitchFamily="34" charset="0"/>
                <a:ea typeface="+mn-ea"/>
                <a:cs typeface="+mn-cs"/>
              </a:rPr>
            </a:br>
            <a:endParaRPr kumimoji="0" lang="en-GB" sz="2800" b="1"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sp>
        <p:nvSpPr>
          <p:cNvPr id="12" name="Text Box 38">
            <a:extLst>
              <a:ext uri="{FF2B5EF4-FFF2-40B4-BE49-F238E27FC236}">
                <a16:creationId xmlns:a16="http://schemas.microsoft.com/office/drawing/2014/main" id="{3BD734C6-E117-A34C-B933-87CAF668E906}"/>
              </a:ext>
            </a:extLst>
          </p:cNvPr>
          <p:cNvSpPr txBox="1">
            <a:spLocks noChangeArrowheads="1"/>
          </p:cNvSpPr>
          <p:nvPr/>
        </p:nvSpPr>
        <p:spPr bwMode="auto">
          <a:xfrm>
            <a:off x="8341025" y="6177155"/>
            <a:ext cx="2645917" cy="256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067" b="0" i="0" u="none" strike="noStrike" kern="1200" cap="none" spc="0" normalizeH="0" baseline="0" noProof="0" dirty="0">
                <a:ln>
                  <a:noFill/>
                </a:ln>
                <a:solidFill>
                  <a:srgbClr val="FFFFFF"/>
                </a:solidFill>
                <a:effectLst/>
                <a:uLnTx/>
                <a:uFillTx/>
                <a:latin typeface="Verdana" pitchFamily="34" charset="0"/>
                <a:ea typeface="+mn-ea"/>
                <a:cs typeface="+mn-cs"/>
              </a:rPr>
              <a:t>ESA UNCLASSIFIED - For Official Use</a:t>
            </a:r>
          </a:p>
        </p:txBody>
      </p:sp>
      <p:pic>
        <p:nvPicPr>
          <p:cNvPr id="13" name="Picture 12">
            <a:extLst>
              <a:ext uri="{FF2B5EF4-FFF2-40B4-BE49-F238E27FC236}">
                <a16:creationId xmlns:a16="http://schemas.microsoft.com/office/drawing/2014/main" id="{BE342E30-5817-1644-A3D8-8A2B18BBF6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015" r="16700" b="23150"/>
          <a:stretch/>
        </p:blipFill>
        <p:spPr>
          <a:xfrm>
            <a:off x="10364568" y="146754"/>
            <a:ext cx="1663891" cy="636998"/>
          </a:xfrm>
          <a:prstGeom prst="rect">
            <a:avLst/>
          </a:prstGeom>
        </p:spPr>
      </p:pic>
      <p:sp>
        <p:nvSpPr>
          <p:cNvPr id="8" name="Rectangle 7">
            <a:extLst>
              <a:ext uri="{FF2B5EF4-FFF2-40B4-BE49-F238E27FC236}">
                <a16:creationId xmlns:a16="http://schemas.microsoft.com/office/drawing/2014/main" id="{056F17F0-93BD-3B4D-95D4-2E869CF31CBD}"/>
              </a:ext>
            </a:extLst>
          </p:cNvPr>
          <p:cNvSpPr/>
          <p:nvPr/>
        </p:nvSpPr>
        <p:spPr>
          <a:xfrm>
            <a:off x="535668" y="2917316"/>
            <a:ext cx="4446042" cy="42319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dirty="0">
              <a:ln>
                <a:noFill/>
              </a:ln>
              <a:solidFill>
                <a:srgbClr val="FEFFFF"/>
              </a:solidFill>
              <a:effectLst/>
              <a:uLnTx/>
              <a:uFillTx/>
              <a:latin typeface="Verdana" pitchFamily="34" charset="0"/>
              <a:ea typeface="+mn-ea"/>
              <a:cs typeface="+mn-cs"/>
            </a:endParaRPr>
          </a:p>
          <a:p>
            <a:pPr marL="0" marR="0" lvl="0" indent="0" algn="ctr" defTabSz="88203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sp>
        <p:nvSpPr>
          <p:cNvPr id="10" name="Text Box 24">
            <a:extLst>
              <a:ext uri="{FF2B5EF4-FFF2-40B4-BE49-F238E27FC236}">
                <a16:creationId xmlns:a16="http://schemas.microsoft.com/office/drawing/2014/main" id="{0135BDA2-383E-472D-9C77-1A783085321F}"/>
              </a:ext>
            </a:extLst>
          </p:cNvPr>
          <p:cNvSpPr txBox="1">
            <a:spLocks noChangeArrowheads="1"/>
          </p:cNvSpPr>
          <p:nvPr/>
        </p:nvSpPr>
        <p:spPr bwMode="auto">
          <a:xfrm>
            <a:off x="8267123" y="1470783"/>
            <a:ext cx="3699535" cy="2462213"/>
          </a:xfrm>
          <a:prstGeom prst="rect">
            <a:avLst/>
          </a:prstGeom>
          <a:noFill/>
          <a:ln>
            <a:noFill/>
          </a:ln>
          <a:effectLst/>
        </p:spPr>
        <p:txBody>
          <a:bodyPr wrap="square">
            <a:spAutoFit/>
          </a:bodyPr>
          <a:lstStyle/>
          <a:p>
            <a:pPr lvl="0">
              <a:spcBef>
                <a:spcPts val="0"/>
              </a:spcBef>
              <a:defRPr/>
            </a:pPr>
            <a:r>
              <a:rPr lang="en-GB" sz="1400" b="1" dirty="0">
                <a:solidFill>
                  <a:srgbClr val="FEFFFF"/>
                </a:solidFill>
                <a:latin typeface="Arial" panose="020B0604020202020204" pitchFamily="34" charset="0"/>
                <a:cs typeface="Arial" panose="020B0604020202020204" pitchFamily="34" charset="0"/>
              </a:rPr>
              <a:t>Denver, Friday 15</a:t>
            </a:r>
            <a:r>
              <a:rPr lang="en-GB" sz="1400" b="1" baseline="30000" dirty="0">
                <a:solidFill>
                  <a:srgbClr val="FEFFFF"/>
                </a:solidFill>
                <a:latin typeface="Arial" panose="020B0604020202020204" pitchFamily="34" charset="0"/>
                <a:cs typeface="Arial" panose="020B0604020202020204" pitchFamily="34" charset="0"/>
              </a:rPr>
              <a:t>th</a:t>
            </a:r>
            <a:r>
              <a:rPr lang="en-GB" sz="1400" b="1" dirty="0">
                <a:solidFill>
                  <a:srgbClr val="FEFFFF"/>
                </a:solidFill>
                <a:latin typeface="Arial" panose="020B0604020202020204" pitchFamily="34" charset="0"/>
                <a:cs typeface="Arial" panose="020B0604020202020204" pitchFamily="34" charset="0"/>
              </a:rPr>
              <a:t> Sept</a:t>
            </a:r>
          </a:p>
          <a:p>
            <a:pPr lvl="0">
              <a:spcBef>
                <a:spcPts val="0"/>
              </a:spcBef>
              <a:defRPr/>
            </a:pPr>
            <a:r>
              <a:rPr lang="en-GB" sz="1400" b="1" dirty="0">
                <a:solidFill>
                  <a:srgbClr val="FEFFFF"/>
                </a:solidFill>
                <a:latin typeface="Arial" panose="020B0604020202020204" pitchFamily="34" charset="0"/>
                <a:cs typeface="Arial" panose="020B0604020202020204" pitchFamily="34" charset="0"/>
              </a:rPr>
              <a:t>Session C5: GNSS Applications in Space</a:t>
            </a:r>
          </a:p>
          <a:p>
            <a:pPr lvl="0">
              <a:spcBef>
                <a:spcPts val="0"/>
              </a:spcBef>
              <a:defRPr/>
            </a:pPr>
            <a:endParaRPr lang="en-GB" sz="1400" b="1" dirty="0">
              <a:solidFill>
                <a:srgbClr val="FEFFFF"/>
              </a:solidFill>
              <a:latin typeface="Arial" panose="020B0604020202020204" pitchFamily="34" charset="0"/>
              <a:cs typeface="Arial" panose="020B0604020202020204" pitchFamily="34" charset="0"/>
            </a:endParaRPr>
          </a:p>
          <a:p>
            <a:pPr lvl="0">
              <a:spcBef>
                <a:spcPts val="0"/>
              </a:spcBef>
              <a:defRPr/>
            </a:pPr>
            <a:endParaRPr lang="en-GB" sz="1400" b="1" dirty="0">
              <a:solidFill>
                <a:srgbClr val="FEFFFF"/>
              </a:solidFill>
              <a:latin typeface="Arial" panose="020B0604020202020204" pitchFamily="34" charset="0"/>
              <a:cs typeface="Arial" panose="020B0604020202020204" pitchFamily="34" charset="0"/>
            </a:endParaRPr>
          </a:p>
          <a:p>
            <a:pPr lvl="0">
              <a:spcBef>
                <a:spcPts val="0"/>
              </a:spcBef>
              <a:defRPr/>
            </a:pPr>
            <a:r>
              <a:rPr lang="en-GB" sz="1400" b="1" dirty="0">
                <a:solidFill>
                  <a:srgbClr val="FEFFFF"/>
                </a:solidFill>
                <a:latin typeface="Arial" panose="020B0604020202020204" pitchFamily="34" charset="0"/>
                <a:cs typeface="Arial" panose="020B0604020202020204" pitchFamily="34" charset="0"/>
              </a:rPr>
              <a:t>Pietro Giordano, ESA</a:t>
            </a:r>
            <a:r>
              <a:rPr lang="en-GB" sz="1400" dirty="0">
                <a:solidFill>
                  <a:srgbClr val="FEFFFF"/>
                </a:solidFill>
                <a:latin typeface="Arial" panose="020B0604020202020204" pitchFamily="34" charset="0"/>
                <a:cs typeface="Arial" panose="020B0604020202020204" pitchFamily="34" charset="0"/>
              </a:rPr>
              <a:t>	</a:t>
            </a:r>
            <a:br>
              <a:rPr lang="en-GB" sz="1400" dirty="0">
                <a:solidFill>
                  <a:srgbClr val="FEFFFF"/>
                </a:solidFill>
                <a:latin typeface="Arial" panose="020B0604020202020204" pitchFamily="34" charset="0"/>
                <a:cs typeface="Arial" panose="020B0604020202020204" pitchFamily="34" charset="0"/>
              </a:rPr>
            </a:br>
            <a:r>
              <a:rPr lang="en-GB" sz="1400" dirty="0">
                <a:solidFill>
                  <a:srgbClr val="FEFFFF"/>
                </a:solidFill>
                <a:latin typeface="Arial" panose="020B0604020202020204" pitchFamily="34" charset="0"/>
                <a:cs typeface="Arial" panose="020B0604020202020204" pitchFamily="34" charset="0"/>
              </a:rPr>
              <a:t>Michele Scotti, </a:t>
            </a:r>
            <a:r>
              <a:rPr lang="en-GB" sz="1400" dirty="0" err="1">
                <a:solidFill>
                  <a:srgbClr val="FEFFFF"/>
                </a:solidFill>
                <a:latin typeface="Arial" panose="020B0604020202020204" pitchFamily="34" charset="0"/>
                <a:cs typeface="Arial" panose="020B0604020202020204" pitchFamily="34" charset="0"/>
              </a:rPr>
              <a:t>SpacePNT</a:t>
            </a:r>
            <a:endParaRPr lang="en-GB" sz="1400" dirty="0">
              <a:solidFill>
                <a:srgbClr val="FEFFFF"/>
              </a:solidFill>
              <a:latin typeface="Arial" panose="020B0604020202020204" pitchFamily="34" charset="0"/>
              <a:cs typeface="Arial" panose="020B0604020202020204" pitchFamily="34" charset="0"/>
            </a:endParaRPr>
          </a:p>
          <a:p>
            <a:pPr lvl="0">
              <a:spcBef>
                <a:spcPts val="0"/>
              </a:spcBef>
              <a:defRPr/>
            </a:pPr>
            <a:r>
              <a:rPr lang="en-GB" sz="1400" dirty="0">
                <a:solidFill>
                  <a:srgbClr val="FEFFFF"/>
                </a:solidFill>
                <a:latin typeface="Arial" panose="020B0604020202020204" pitchFamily="34" charset="0"/>
                <a:cs typeface="Arial" panose="020B0604020202020204" pitchFamily="34" charset="0"/>
              </a:rPr>
              <a:t>Ben Kieniewicz, EECL</a:t>
            </a:r>
          </a:p>
          <a:p>
            <a:pPr lvl="0">
              <a:spcBef>
                <a:spcPts val="0"/>
              </a:spcBef>
              <a:defRPr/>
            </a:pPr>
            <a:r>
              <a:rPr lang="en-GB" sz="1400" dirty="0">
                <a:solidFill>
                  <a:srgbClr val="FEFFFF"/>
                </a:solidFill>
                <a:latin typeface="Arial" panose="020B0604020202020204" pitchFamily="34" charset="0"/>
                <a:cs typeface="Arial" panose="020B0604020202020204" pitchFamily="34" charset="0"/>
              </a:rPr>
              <a:t>Anais Delepaut, </a:t>
            </a:r>
            <a:r>
              <a:rPr lang="en-GB" sz="1400" dirty="0" err="1">
                <a:solidFill>
                  <a:srgbClr val="FEFFFF"/>
                </a:solidFill>
                <a:latin typeface="Arial" panose="020B0604020202020204" pitchFamily="34" charset="0"/>
                <a:cs typeface="Arial" panose="020B0604020202020204" pitchFamily="34" charset="0"/>
              </a:rPr>
              <a:t>PoliTo</a:t>
            </a:r>
            <a:endParaRPr lang="en-GB" sz="1400" dirty="0">
              <a:solidFill>
                <a:srgbClr val="FEFFFF"/>
              </a:solidFill>
              <a:latin typeface="Arial" panose="020B0604020202020204" pitchFamily="34" charset="0"/>
              <a:cs typeface="Arial" panose="020B0604020202020204" pitchFamily="34" charset="0"/>
            </a:endParaRPr>
          </a:p>
          <a:p>
            <a:pPr lvl="0">
              <a:spcBef>
                <a:spcPts val="0"/>
              </a:spcBef>
              <a:defRPr/>
            </a:pPr>
            <a:r>
              <a:rPr lang="en-GB" sz="1400" dirty="0">
                <a:solidFill>
                  <a:srgbClr val="FEFFFF"/>
                </a:solidFill>
                <a:latin typeface="Arial" panose="020B0604020202020204" pitchFamily="34" charset="0"/>
                <a:cs typeface="Arial" panose="020B0604020202020204" pitchFamily="34" charset="0"/>
              </a:rPr>
              <a:t>Richard Swinden, ESA</a:t>
            </a:r>
          </a:p>
          <a:p>
            <a:pPr lvl="0">
              <a:spcBef>
                <a:spcPts val="0"/>
              </a:spcBef>
              <a:defRPr/>
            </a:pPr>
            <a:r>
              <a:rPr lang="en-GB" sz="1400" dirty="0">
                <a:solidFill>
                  <a:srgbClr val="FEFFFF"/>
                </a:solidFill>
                <a:latin typeface="Arial" panose="020B0604020202020204" pitchFamily="34" charset="0"/>
                <a:cs typeface="Arial" panose="020B0604020202020204" pitchFamily="34" charset="0"/>
              </a:rPr>
              <a:t>Cyril Botteron, </a:t>
            </a:r>
            <a:r>
              <a:rPr lang="en-GB" sz="1400" dirty="0" err="1">
                <a:solidFill>
                  <a:srgbClr val="FEFFFF"/>
                </a:solidFill>
                <a:latin typeface="Arial" panose="020B0604020202020204" pitchFamily="34" charset="0"/>
                <a:cs typeface="Arial" panose="020B0604020202020204" pitchFamily="34" charset="0"/>
              </a:rPr>
              <a:t>SpacePNT</a:t>
            </a:r>
            <a:endParaRPr lang="en-GB" sz="1400" dirty="0">
              <a:solidFill>
                <a:srgbClr val="FEFFFF"/>
              </a:solidFill>
              <a:latin typeface="Arial" panose="020B0604020202020204" pitchFamily="34" charset="0"/>
              <a:cs typeface="Arial" panose="020B0604020202020204" pitchFamily="34" charset="0"/>
            </a:endParaRPr>
          </a:p>
          <a:p>
            <a:pPr lvl="0">
              <a:spcBef>
                <a:spcPts val="0"/>
              </a:spcBef>
              <a:defRPr/>
            </a:pPr>
            <a:r>
              <a:rPr lang="en-GB" sz="1400" dirty="0">
                <a:solidFill>
                  <a:srgbClr val="FEFFFF"/>
                </a:solidFill>
                <a:latin typeface="Arial" panose="020B0604020202020204" pitchFamily="34" charset="0"/>
                <a:cs typeface="Arial" panose="020B0604020202020204" pitchFamily="34" charset="0"/>
              </a:rPr>
              <a:t>Javier Ventura-Traveset, ESA</a:t>
            </a:r>
            <a:endParaRPr kumimoji="0" lang="en-GB" sz="1400" b="0" i="0" u="none" strike="noStrike" kern="1200" cap="none" spc="0" normalizeH="0" baseline="0" noProof="0" dirty="0">
              <a:ln>
                <a:noFill/>
              </a:ln>
              <a:solidFill>
                <a:srgbClr val="FEFFFF"/>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00F2D32-5EF2-4E93-9ECA-392E91964EF0}"/>
              </a:ext>
            </a:extLst>
          </p:cNvPr>
          <p:cNvSpPr txBox="1"/>
          <p:nvPr/>
        </p:nvSpPr>
        <p:spPr>
          <a:xfrm>
            <a:off x="8267123" y="947563"/>
            <a:ext cx="3699535" cy="523220"/>
          </a:xfrm>
          <a:prstGeom prst="rect">
            <a:avLst/>
          </a:prstGeom>
          <a:noFill/>
        </p:spPr>
        <p:txBody>
          <a:bodyPr wrap="square" rtlCol="0">
            <a:spAutoFit/>
          </a:bodyPr>
          <a:lstStyle/>
          <a:p>
            <a:r>
              <a:rPr lang="en-US" sz="2800" b="1" dirty="0">
                <a:solidFill>
                  <a:schemeClr val="bg1"/>
                </a:solidFill>
              </a:rPr>
              <a:t>ION GNSS+ 2023</a:t>
            </a:r>
          </a:p>
        </p:txBody>
      </p:sp>
    </p:spTree>
    <p:extLst>
      <p:ext uri="{BB962C8B-B14F-4D97-AF65-F5344CB8AC3E}">
        <p14:creationId xmlns:p14="http://schemas.microsoft.com/office/powerpoint/2010/main" val="77988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 calcmode="lin" valueType="num">
                                      <p:cBhvr additive="base">
                                        <p:cTn id="15"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0">
                                            <p:txEl>
                                              <p:pRg st="4" end="4"/>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anim calcmode="lin" valueType="num">
                                      <p:cBhvr additive="base">
                                        <p:cTn id="19" dur="500" fill="hold"/>
                                        <p:tgtEl>
                                          <p:spTgt spid="10">
                                            <p:txEl>
                                              <p:pRg st="5" end="5"/>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5" end="5"/>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anim calcmode="lin" valueType="num">
                                      <p:cBhvr additive="base">
                                        <p:cTn id="23" dur="500" fill="hold"/>
                                        <p:tgtEl>
                                          <p:spTgt spid="10">
                                            <p:txEl>
                                              <p:pRg st="6" end="6"/>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0">
                                            <p:txEl>
                                              <p:pRg st="6" end="6"/>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 calcmode="lin" valueType="num">
                                      <p:cBhvr additive="base">
                                        <p:cTn id="27" dur="500" fill="hold"/>
                                        <p:tgtEl>
                                          <p:spTgt spid="10">
                                            <p:txEl>
                                              <p:pRg st="7" end="7"/>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0">
                                            <p:txEl>
                                              <p:pRg st="7" end="7"/>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anim calcmode="lin" valueType="num">
                                      <p:cBhvr additive="base">
                                        <p:cTn id="31" dur="500" fill="hold"/>
                                        <p:tgtEl>
                                          <p:spTgt spid="10">
                                            <p:txEl>
                                              <p:pRg st="8" end="8"/>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0">
                                            <p:txEl>
                                              <p:pRg st="8" end="8"/>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0">
                                            <p:txEl>
                                              <p:pRg st="9" end="9"/>
                                            </p:txEl>
                                          </p:spTgt>
                                        </p:tgtEl>
                                        <p:attrNameLst>
                                          <p:attrName>style.visibility</p:attrName>
                                        </p:attrNameLst>
                                      </p:cBhvr>
                                      <p:to>
                                        <p:strVal val="visible"/>
                                      </p:to>
                                    </p:set>
                                    <p:anim calcmode="lin" valueType="num">
                                      <p:cBhvr additive="base">
                                        <p:cTn id="35" dur="500" fill="hold"/>
                                        <p:tgtEl>
                                          <p:spTgt spid="10">
                                            <p:txEl>
                                              <p:pRg st="9" end="9"/>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0">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00" y="160401"/>
            <a:ext cx="10108800" cy="553998"/>
          </a:xfrm>
        </p:spPr>
        <p:txBody>
          <a:bodyPr/>
          <a:lstStyle/>
          <a:p>
            <a:pPr algn="ctr"/>
            <a:r>
              <a:rPr lang="en-GB" dirty="0"/>
              <a:t>Functional and Performance test set-up</a:t>
            </a:r>
          </a:p>
        </p:txBody>
      </p:sp>
      <p:grpSp>
        <p:nvGrpSpPr>
          <p:cNvPr id="13" name="Group 12">
            <a:extLst>
              <a:ext uri="{FF2B5EF4-FFF2-40B4-BE49-F238E27FC236}">
                <a16:creationId xmlns:a16="http://schemas.microsoft.com/office/drawing/2014/main" id="{138A2FB5-C729-9FEE-9479-60AAD717550C}"/>
              </a:ext>
            </a:extLst>
          </p:cNvPr>
          <p:cNvGrpSpPr/>
          <p:nvPr/>
        </p:nvGrpSpPr>
        <p:grpSpPr>
          <a:xfrm>
            <a:off x="3588530" y="2706519"/>
            <a:ext cx="875561" cy="504959"/>
            <a:chOff x="4230084" y="1965396"/>
            <a:chExt cx="875561" cy="504959"/>
          </a:xfrm>
        </p:grpSpPr>
        <p:cxnSp>
          <p:nvCxnSpPr>
            <p:cNvPr id="11" name="Straight Arrow Connector 10">
              <a:extLst>
                <a:ext uri="{FF2B5EF4-FFF2-40B4-BE49-F238E27FC236}">
                  <a16:creationId xmlns:a16="http://schemas.microsoft.com/office/drawing/2014/main" id="{AB8BC6C1-52F7-C062-1CFC-127AE366C58B}"/>
                </a:ext>
              </a:extLst>
            </p:cNvPr>
            <p:cNvCxnSpPr/>
            <p:nvPr/>
          </p:nvCxnSpPr>
          <p:spPr>
            <a:xfrm>
              <a:off x="4667865" y="2227006"/>
              <a:ext cx="294967" cy="243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552278D-CFC4-DBD8-0A70-6D3100B5FE66}"/>
                </a:ext>
              </a:extLst>
            </p:cNvPr>
            <p:cNvSpPr txBox="1"/>
            <p:nvPr/>
          </p:nvSpPr>
          <p:spPr>
            <a:xfrm>
              <a:off x="4230084" y="1965396"/>
              <a:ext cx="875561" cy="261610"/>
            </a:xfrm>
            <a:prstGeom prst="rect">
              <a:avLst/>
            </a:prstGeom>
            <a:noFill/>
          </p:spPr>
          <p:txBody>
            <a:bodyPr wrap="none" rtlCol="0">
              <a:spAutoFit/>
            </a:bodyPr>
            <a:lstStyle/>
            <a:p>
              <a:pPr algn="l"/>
              <a:r>
                <a:rPr lang="en-GB" sz="1100" dirty="0">
                  <a:latin typeface="Arial" panose="020B0604020202020204" pitchFamily="34" charset="0"/>
                  <a:ea typeface="MS PGothic" pitchFamily="34" charset="-128"/>
                  <a:cs typeface="Arial" panose="020B0604020202020204" pitchFamily="34" charset="0"/>
                </a:rPr>
                <a:t>GPS L1CA</a:t>
              </a:r>
            </a:p>
          </p:txBody>
        </p:sp>
      </p:grpSp>
      <p:grpSp>
        <p:nvGrpSpPr>
          <p:cNvPr id="14" name="Group 13">
            <a:extLst>
              <a:ext uri="{FF2B5EF4-FFF2-40B4-BE49-F238E27FC236}">
                <a16:creationId xmlns:a16="http://schemas.microsoft.com/office/drawing/2014/main" id="{54003E67-9BE8-285D-01AF-FA6DE9B6C64F}"/>
              </a:ext>
            </a:extLst>
          </p:cNvPr>
          <p:cNvGrpSpPr/>
          <p:nvPr/>
        </p:nvGrpSpPr>
        <p:grpSpPr>
          <a:xfrm>
            <a:off x="3340527" y="3131639"/>
            <a:ext cx="889801" cy="323188"/>
            <a:chOff x="4073031" y="2147167"/>
            <a:chExt cx="889801" cy="323188"/>
          </a:xfrm>
        </p:grpSpPr>
        <p:cxnSp>
          <p:nvCxnSpPr>
            <p:cNvPr id="15" name="Straight Arrow Connector 14">
              <a:extLst>
                <a:ext uri="{FF2B5EF4-FFF2-40B4-BE49-F238E27FC236}">
                  <a16:creationId xmlns:a16="http://schemas.microsoft.com/office/drawing/2014/main" id="{C0416BA9-9C47-9E07-E3E3-E54C386CECA1}"/>
                </a:ext>
              </a:extLst>
            </p:cNvPr>
            <p:cNvCxnSpPr>
              <a:cxnSpLocks/>
            </p:cNvCxnSpPr>
            <p:nvPr/>
          </p:nvCxnSpPr>
          <p:spPr>
            <a:xfrm>
              <a:off x="4675345" y="2389154"/>
              <a:ext cx="287487" cy="812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E32EEB5-0730-D2E1-E3CA-44ACD3C6FD3A}"/>
                </a:ext>
              </a:extLst>
            </p:cNvPr>
            <p:cNvSpPr txBox="1"/>
            <p:nvPr/>
          </p:nvSpPr>
          <p:spPr>
            <a:xfrm>
              <a:off x="4073031" y="2147167"/>
              <a:ext cx="678391" cy="261610"/>
            </a:xfrm>
            <a:prstGeom prst="rect">
              <a:avLst/>
            </a:prstGeom>
            <a:noFill/>
          </p:spPr>
          <p:txBody>
            <a:bodyPr wrap="none" rtlCol="0">
              <a:spAutoFit/>
            </a:bodyPr>
            <a:lstStyle/>
            <a:p>
              <a:pPr algn="l"/>
              <a:r>
                <a:rPr lang="en-GB" sz="1100" dirty="0">
                  <a:latin typeface="Arial" panose="020B0604020202020204" pitchFamily="34" charset="0"/>
                  <a:ea typeface="MS PGothic" pitchFamily="34" charset="-128"/>
                  <a:cs typeface="Arial" panose="020B0604020202020204" pitchFamily="34" charset="0"/>
                </a:rPr>
                <a:t>GPS L5</a:t>
              </a:r>
            </a:p>
          </p:txBody>
        </p:sp>
      </p:grpSp>
      <p:grpSp>
        <p:nvGrpSpPr>
          <p:cNvPr id="17" name="Group 16">
            <a:extLst>
              <a:ext uri="{FF2B5EF4-FFF2-40B4-BE49-F238E27FC236}">
                <a16:creationId xmlns:a16="http://schemas.microsoft.com/office/drawing/2014/main" id="{30ADF9EB-6330-FCAA-953F-D459D657960A}"/>
              </a:ext>
            </a:extLst>
          </p:cNvPr>
          <p:cNvGrpSpPr/>
          <p:nvPr/>
        </p:nvGrpSpPr>
        <p:grpSpPr>
          <a:xfrm>
            <a:off x="2943769" y="3555397"/>
            <a:ext cx="1079959" cy="343605"/>
            <a:chOff x="3882873" y="2126750"/>
            <a:chExt cx="1079959" cy="343605"/>
          </a:xfrm>
        </p:grpSpPr>
        <p:cxnSp>
          <p:nvCxnSpPr>
            <p:cNvPr id="18" name="Straight Arrow Connector 17">
              <a:extLst>
                <a:ext uri="{FF2B5EF4-FFF2-40B4-BE49-F238E27FC236}">
                  <a16:creationId xmlns:a16="http://schemas.microsoft.com/office/drawing/2014/main" id="{480C7571-949A-4CEC-E259-D0FB719FCEC4}"/>
                </a:ext>
              </a:extLst>
            </p:cNvPr>
            <p:cNvCxnSpPr>
              <a:cxnSpLocks/>
            </p:cNvCxnSpPr>
            <p:nvPr/>
          </p:nvCxnSpPr>
          <p:spPr>
            <a:xfrm>
              <a:off x="4618827" y="2350476"/>
              <a:ext cx="344005" cy="1198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D10BE9E-E700-B59D-16A7-F94523F34FBA}"/>
                </a:ext>
              </a:extLst>
            </p:cNvPr>
            <p:cNvSpPr txBox="1"/>
            <p:nvPr/>
          </p:nvSpPr>
          <p:spPr>
            <a:xfrm>
              <a:off x="3882873" y="2126750"/>
              <a:ext cx="837089" cy="261610"/>
            </a:xfrm>
            <a:prstGeom prst="rect">
              <a:avLst/>
            </a:prstGeom>
            <a:noFill/>
          </p:spPr>
          <p:txBody>
            <a:bodyPr wrap="none" rtlCol="0">
              <a:spAutoFit/>
            </a:bodyPr>
            <a:lstStyle/>
            <a:p>
              <a:pPr algn="l"/>
              <a:r>
                <a:rPr lang="en-GB" sz="1100" dirty="0">
                  <a:latin typeface="Arial" panose="020B0604020202020204" pitchFamily="34" charset="0"/>
                  <a:ea typeface="MS PGothic" pitchFamily="34" charset="-128"/>
                  <a:cs typeface="Arial" panose="020B0604020202020204" pitchFamily="34" charset="0"/>
                </a:rPr>
                <a:t>Galileo E1</a:t>
              </a:r>
            </a:p>
          </p:txBody>
        </p:sp>
      </p:grpSp>
      <p:grpSp>
        <p:nvGrpSpPr>
          <p:cNvPr id="20" name="Group 19">
            <a:extLst>
              <a:ext uri="{FF2B5EF4-FFF2-40B4-BE49-F238E27FC236}">
                <a16:creationId xmlns:a16="http://schemas.microsoft.com/office/drawing/2014/main" id="{3DCF2F0D-177B-BEF3-38B9-CABE3510A9F0}"/>
              </a:ext>
            </a:extLst>
          </p:cNvPr>
          <p:cNvGrpSpPr/>
          <p:nvPr/>
        </p:nvGrpSpPr>
        <p:grpSpPr>
          <a:xfrm>
            <a:off x="2477116" y="3946019"/>
            <a:ext cx="1399128" cy="261610"/>
            <a:chOff x="3854000" y="1834591"/>
            <a:chExt cx="1399128" cy="261610"/>
          </a:xfrm>
        </p:grpSpPr>
        <p:cxnSp>
          <p:nvCxnSpPr>
            <p:cNvPr id="21" name="Straight Arrow Connector 20">
              <a:extLst>
                <a:ext uri="{FF2B5EF4-FFF2-40B4-BE49-F238E27FC236}">
                  <a16:creationId xmlns:a16="http://schemas.microsoft.com/office/drawing/2014/main" id="{E092E69D-BF05-CAA8-63F2-289E3393BB4F}"/>
                </a:ext>
              </a:extLst>
            </p:cNvPr>
            <p:cNvCxnSpPr>
              <a:cxnSpLocks/>
            </p:cNvCxnSpPr>
            <p:nvPr/>
          </p:nvCxnSpPr>
          <p:spPr>
            <a:xfrm flipV="1">
              <a:off x="4667864" y="1911044"/>
              <a:ext cx="585264" cy="543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E95A87A-071D-2826-34CA-AF8D5D48C048}"/>
                </a:ext>
              </a:extLst>
            </p:cNvPr>
            <p:cNvSpPr txBox="1"/>
            <p:nvPr/>
          </p:nvSpPr>
          <p:spPr>
            <a:xfrm>
              <a:off x="3854000" y="1834591"/>
              <a:ext cx="915635" cy="261610"/>
            </a:xfrm>
            <a:prstGeom prst="rect">
              <a:avLst/>
            </a:prstGeom>
            <a:noFill/>
          </p:spPr>
          <p:txBody>
            <a:bodyPr wrap="none" rtlCol="0">
              <a:spAutoFit/>
            </a:bodyPr>
            <a:lstStyle/>
            <a:p>
              <a:pPr algn="l"/>
              <a:r>
                <a:rPr lang="en-GB" sz="1100" dirty="0">
                  <a:latin typeface="Arial" panose="020B0604020202020204" pitchFamily="34" charset="0"/>
                  <a:ea typeface="MS PGothic" pitchFamily="34" charset="-128"/>
                  <a:cs typeface="Arial" panose="020B0604020202020204" pitchFamily="34" charset="0"/>
                </a:rPr>
                <a:t>Galileo E5a</a:t>
              </a:r>
            </a:p>
          </p:txBody>
        </p:sp>
      </p:grpSp>
      <p:pic>
        <p:nvPicPr>
          <p:cNvPr id="6" name="Picture 5">
            <a:extLst>
              <a:ext uri="{FF2B5EF4-FFF2-40B4-BE49-F238E27FC236}">
                <a16:creationId xmlns:a16="http://schemas.microsoft.com/office/drawing/2014/main" id="{25748D32-1A72-5DF4-D9FF-02C1EEA9C002}"/>
              </a:ext>
            </a:extLst>
          </p:cNvPr>
          <p:cNvPicPr>
            <a:picLocks noChangeAspect="1"/>
          </p:cNvPicPr>
          <p:nvPr/>
        </p:nvPicPr>
        <p:blipFill>
          <a:blip r:embed="rId3"/>
          <a:stretch>
            <a:fillRect/>
          </a:stretch>
        </p:blipFill>
        <p:spPr>
          <a:xfrm>
            <a:off x="4516812" y="1273140"/>
            <a:ext cx="7210425" cy="3876675"/>
          </a:xfrm>
          <a:prstGeom prst="rect">
            <a:avLst/>
          </a:prstGeom>
        </p:spPr>
      </p:pic>
      <p:sp>
        <p:nvSpPr>
          <p:cNvPr id="7" name="TextBox 6">
            <a:extLst>
              <a:ext uri="{FF2B5EF4-FFF2-40B4-BE49-F238E27FC236}">
                <a16:creationId xmlns:a16="http://schemas.microsoft.com/office/drawing/2014/main" id="{C9570996-2A57-1AC0-CB9C-38A9F2CE90CE}"/>
              </a:ext>
            </a:extLst>
          </p:cNvPr>
          <p:cNvSpPr txBox="1"/>
          <p:nvPr/>
        </p:nvSpPr>
        <p:spPr>
          <a:xfrm>
            <a:off x="215999" y="1165401"/>
            <a:ext cx="3920923" cy="4247317"/>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The receiver has been tested with </a:t>
            </a:r>
            <a:r>
              <a:rPr kumimoji="0" lang="en-GB" sz="1800" b="0" i="0" u="none" strike="noStrike" kern="1200" cap="none" spc="0" normalizeH="0" baseline="0" noProof="0" dirty="0" err="1">
                <a:ln>
                  <a:noFill/>
                </a:ln>
                <a:solidFill>
                  <a:srgbClr val="FEFFFF"/>
                </a:solidFill>
                <a:effectLst/>
                <a:uLnTx/>
                <a:uFillTx/>
                <a:latin typeface="Arial" panose="020B0604020202020204" pitchFamily="34" charset="0"/>
                <a:ea typeface="MS PGothic" pitchFamily="34" charset="-128"/>
                <a:cs typeface="Arial" panose="020B0604020202020204" pitchFamily="34" charset="0"/>
              </a:rPr>
              <a:t>Skydel</a:t>
            </a: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 and Spirent RFCS</a:t>
            </a:r>
          </a:p>
          <a:p>
            <a:pPr marL="0" marR="0" lvl="0" indent="0" defTabSz="914400" rtl="0" eaLnBrk="1" fontAlgn="base" latinLnBrk="0" hangingPunct="1">
              <a:lnSpc>
                <a:spcPct val="100000"/>
              </a:lnSpc>
              <a:spcBef>
                <a:spcPct val="0"/>
              </a:spcBef>
              <a:spcAft>
                <a:spcPct val="0"/>
              </a:spcAft>
              <a:buClrTx/>
              <a:buSzTx/>
              <a:buFontTx/>
              <a:buNone/>
              <a:tabLst/>
              <a:defRPr/>
            </a:pPr>
            <a:endParaRPr lang="en-GB" dirty="0">
              <a:solidFill>
                <a:srgbClr val="FEFFFF"/>
              </a:solidFill>
              <a:latin typeface="Arial" panose="020B0604020202020204" pitchFamily="34" charset="0"/>
              <a:ea typeface="MS PGothic" pitchFamily="34" charset="-128"/>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The reference user trajectory has been generated with GMAT, using realistic dynamic models (tests performed in MTO and NRHO orbit)</a:t>
            </a:r>
          </a:p>
          <a:p>
            <a:pPr marL="0" marR="0" lvl="0" indent="0" defTabSz="914400" rtl="0" eaLnBrk="1" fontAlgn="base" latinLnBrk="0" hangingPunct="1">
              <a:lnSpc>
                <a:spcPct val="100000"/>
              </a:lnSpc>
              <a:spcBef>
                <a:spcPct val="0"/>
              </a:spcBef>
              <a:spcAft>
                <a:spcPct val="0"/>
              </a:spcAft>
              <a:buClrTx/>
              <a:buSzTx/>
              <a:buFontTx/>
              <a:buNone/>
              <a:tabLst/>
              <a:defRPr/>
            </a:pPr>
            <a:endParaRPr lang="en-GB" dirty="0">
              <a:solidFill>
                <a:srgbClr val="FEFFFF"/>
              </a:solidFill>
              <a:latin typeface="Arial" panose="020B0604020202020204" pitchFamily="34" charset="0"/>
              <a:ea typeface="MS PGothic" pitchFamily="34" charset="-128"/>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Simulation power has been fine tuned to be representative of GPS and Galileo EIRP and Tx antenna gain pattern</a:t>
            </a:r>
          </a:p>
          <a:p>
            <a:pPr marL="0" marR="0" lvl="0" indent="0" defTabSz="914400" rtl="0" eaLnBrk="1" fontAlgn="base" latinLnBrk="0" hangingPunct="1">
              <a:lnSpc>
                <a:spcPct val="100000"/>
              </a:lnSpc>
              <a:spcBef>
                <a:spcPct val="0"/>
              </a:spcBef>
              <a:spcAft>
                <a:spcPct val="0"/>
              </a:spcAft>
              <a:buClrTx/>
              <a:buSzTx/>
              <a:buFontTx/>
              <a:buNone/>
              <a:tabLst/>
              <a:defRPr/>
            </a:pPr>
            <a:endParaRPr lang="en-GB" dirty="0">
              <a:solidFill>
                <a:srgbClr val="FEFFFF"/>
              </a:solidFill>
              <a:latin typeface="Arial" panose="020B0604020202020204" pitchFamily="34" charset="0"/>
              <a:ea typeface="MS PGothic" pitchFamily="34" charset="-128"/>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Receiver antenna gain pattern has been simulated</a:t>
            </a:r>
          </a:p>
        </p:txBody>
      </p:sp>
    </p:spTree>
    <p:extLst>
      <p:ext uri="{BB962C8B-B14F-4D97-AF65-F5344CB8AC3E}">
        <p14:creationId xmlns:p14="http://schemas.microsoft.com/office/powerpoint/2010/main" val="2001162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00" y="160401"/>
            <a:ext cx="10108800" cy="553998"/>
          </a:xfrm>
        </p:spPr>
        <p:txBody>
          <a:bodyPr/>
          <a:lstStyle/>
          <a:p>
            <a:pPr algn="ctr"/>
            <a:r>
              <a:rPr lang="en-GB" dirty="0"/>
              <a:t>Acquisition sensitivity – real hardware in the loop test</a:t>
            </a:r>
          </a:p>
        </p:txBody>
      </p:sp>
      <p:pic>
        <p:nvPicPr>
          <p:cNvPr id="3" name="Picture 2">
            <a:extLst>
              <a:ext uri="{FF2B5EF4-FFF2-40B4-BE49-F238E27FC236}">
                <a16:creationId xmlns:a16="http://schemas.microsoft.com/office/drawing/2014/main" id="{42AF951D-D5F3-5853-BA01-9DACEEF40BF3}"/>
              </a:ext>
            </a:extLst>
          </p:cNvPr>
          <p:cNvPicPr>
            <a:picLocks noChangeAspect="1"/>
          </p:cNvPicPr>
          <p:nvPr/>
        </p:nvPicPr>
        <p:blipFill>
          <a:blip r:embed="rId2"/>
          <a:stretch>
            <a:fillRect/>
          </a:stretch>
        </p:blipFill>
        <p:spPr>
          <a:xfrm>
            <a:off x="1559496" y="1081218"/>
            <a:ext cx="8712968" cy="5315046"/>
          </a:xfrm>
          <a:prstGeom prst="rect">
            <a:avLst/>
          </a:prstGeom>
        </p:spPr>
      </p:pic>
      <p:sp>
        <p:nvSpPr>
          <p:cNvPr id="4" name="TextBox 3">
            <a:extLst>
              <a:ext uri="{FF2B5EF4-FFF2-40B4-BE49-F238E27FC236}">
                <a16:creationId xmlns:a16="http://schemas.microsoft.com/office/drawing/2014/main" id="{F06792F1-41E4-F26C-8C5B-65FC3BA1FED7}"/>
              </a:ext>
            </a:extLst>
          </p:cNvPr>
          <p:cNvSpPr txBox="1"/>
          <p:nvPr/>
        </p:nvSpPr>
        <p:spPr>
          <a:xfrm>
            <a:off x="4177562" y="1051034"/>
            <a:ext cx="4222694" cy="369332"/>
          </a:xfrm>
          <a:prstGeom prst="rect">
            <a:avLst/>
          </a:prstGeom>
          <a:solidFill>
            <a:schemeClr val="bg1"/>
          </a:solidFill>
        </p:spPr>
        <p:txBody>
          <a:bodyPr wrap="square">
            <a:spAutoFit/>
          </a:bodyPr>
          <a:lstStyle/>
          <a:p>
            <a:r>
              <a:rPr lang="en-US" dirty="0"/>
              <a:t>NRHO w/ 18 </a:t>
            </a:r>
            <a:r>
              <a:rPr lang="en-US" dirty="0" err="1"/>
              <a:t>dBHz</a:t>
            </a:r>
            <a:r>
              <a:rPr lang="en-US" dirty="0"/>
              <a:t> </a:t>
            </a:r>
            <a:r>
              <a:rPr lang="en-US" dirty="0" err="1"/>
              <a:t>isopower</a:t>
            </a:r>
            <a:r>
              <a:rPr lang="en-US" dirty="0"/>
              <a:t> scenario</a:t>
            </a:r>
            <a:endParaRPr lang="en-CH" dirty="0"/>
          </a:p>
        </p:txBody>
      </p:sp>
      <p:grpSp>
        <p:nvGrpSpPr>
          <p:cNvPr id="13" name="Group 12">
            <a:extLst>
              <a:ext uri="{FF2B5EF4-FFF2-40B4-BE49-F238E27FC236}">
                <a16:creationId xmlns:a16="http://schemas.microsoft.com/office/drawing/2014/main" id="{138A2FB5-C729-9FEE-9479-60AAD717550C}"/>
              </a:ext>
            </a:extLst>
          </p:cNvPr>
          <p:cNvGrpSpPr/>
          <p:nvPr/>
        </p:nvGrpSpPr>
        <p:grpSpPr>
          <a:xfrm>
            <a:off x="3588530" y="2706519"/>
            <a:ext cx="875561" cy="504959"/>
            <a:chOff x="4230084" y="1965396"/>
            <a:chExt cx="875561" cy="504959"/>
          </a:xfrm>
        </p:grpSpPr>
        <p:cxnSp>
          <p:nvCxnSpPr>
            <p:cNvPr id="11" name="Straight Arrow Connector 10">
              <a:extLst>
                <a:ext uri="{FF2B5EF4-FFF2-40B4-BE49-F238E27FC236}">
                  <a16:creationId xmlns:a16="http://schemas.microsoft.com/office/drawing/2014/main" id="{AB8BC6C1-52F7-C062-1CFC-127AE366C58B}"/>
                </a:ext>
              </a:extLst>
            </p:cNvPr>
            <p:cNvCxnSpPr/>
            <p:nvPr/>
          </p:nvCxnSpPr>
          <p:spPr>
            <a:xfrm>
              <a:off x="4667865" y="2227006"/>
              <a:ext cx="294967" cy="243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552278D-CFC4-DBD8-0A70-6D3100B5FE66}"/>
                </a:ext>
              </a:extLst>
            </p:cNvPr>
            <p:cNvSpPr txBox="1"/>
            <p:nvPr/>
          </p:nvSpPr>
          <p:spPr>
            <a:xfrm>
              <a:off x="4230084" y="1965396"/>
              <a:ext cx="875561" cy="261610"/>
            </a:xfrm>
            <a:prstGeom prst="rect">
              <a:avLst/>
            </a:prstGeom>
            <a:noFill/>
          </p:spPr>
          <p:txBody>
            <a:bodyPr wrap="none" rtlCol="0">
              <a:spAutoFit/>
            </a:bodyPr>
            <a:lstStyle/>
            <a:p>
              <a:pPr algn="l"/>
              <a:r>
                <a:rPr lang="en-GB" sz="1100" dirty="0">
                  <a:latin typeface="Arial" panose="020B0604020202020204" pitchFamily="34" charset="0"/>
                  <a:ea typeface="MS PGothic" pitchFamily="34" charset="-128"/>
                  <a:cs typeface="Arial" panose="020B0604020202020204" pitchFamily="34" charset="0"/>
                </a:rPr>
                <a:t>GPS L1CA</a:t>
              </a:r>
            </a:p>
          </p:txBody>
        </p:sp>
      </p:grpSp>
      <p:grpSp>
        <p:nvGrpSpPr>
          <p:cNvPr id="14" name="Group 13">
            <a:extLst>
              <a:ext uri="{FF2B5EF4-FFF2-40B4-BE49-F238E27FC236}">
                <a16:creationId xmlns:a16="http://schemas.microsoft.com/office/drawing/2014/main" id="{54003E67-9BE8-285D-01AF-FA6DE9B6C64F}"/>
              </a:ext>
            </a:extLst>
          </p:cNvPr>
          <p:cNvGrpSpPr/>
          <p:nvPr/>
        </p:nvGrpSpPr>
        <p:grpSpPr>
          <a:xfrm>
            <a:off x="3340527" y="3131639"/>
            <a:ext cx="889801" cy="323188"/>
            <a:chOff x="4073031" y="2147167"/>
            <a:chExt cx="889801" cy="323188"/>
          </a:xfrm>
        </p:grpSpPr>
        <p:cxnSp>
          <p:nvCxnSpPr>
            <p:cNvPr id="15" name="Straight Arrow Connector 14">
              <a:extLst>
                <a:ext uri="{FF2B5EF4-FFF2-40B4-BE49-F238E27FC236}">
                  <a16:creationId xmlns:a16="http://schemas.microsoft.com/office/drawing/2014/main" id="{C0416BA9-9C47-9E07-E3E3-E54C386CECA1}"/>
                </a:ext>
              </a:extLst>
            </p:cNvPr>
            <p:cNvCxnSpPr>
              <a:cxnSpLocks/>
            </p:cNvCxnSpPr>
            <p:nvPr/>
          </p:nvCxnSpPr>
          <p:spPr>
            <a:xfrm>
              <a:off x="4675345" y="2389154"/>
              <a:ext cx="287487" cy="812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E32EEB5-0730-D2E1-E3CA-44ACD3C6FD3A}"/>
                </a:ext>
              </a:extLst>
            </p:cNvPr>
            <p:cNvSpPr txBox="1"/>
            <p:nvPr/>
          </p:nvSpPr>
          <p:spPr>
            <a:xfrm>
              <a:off x="4073031" y="2147167"/>
              <a:ext cx="678391" cy="261610"/>
            </a:xfrm>
            <a:prstGeom prst="rect">
              <a:avLst/>
            </a:prstGeom>
            <a:noFill/>
          </p:spPr>
          <p:txBody>
            <a:bodyPr wrap="none" rtlCol="0">
              <a:spAutoFit/>
            </a:bodyPr>
            <a:lstStyle/>
            <a:p>
              <a:pPr algn="l"/>
              <a:r>
                <a:rPr lang="en-GB" sz="1100" dirty="0">
                  <a:latin typeface="Arial" panose="020B0604020202020204" pitchFamily="34" charset="0"/>
                  <a:ea typeface="MS PGothic" pitchFamily="34" charset="-128"/>
                  <a:cs typeface="Arial" panose="020B0604020202020204" pitchFamily="34" charset="0"/>
                </a:rPr>
                <a:t>GPS L5</a:t>
              </a:r>
            </a:p>
          </p:txBody>
        </p:sp>
      </p:grpSp>
      <p:grpSp>
        <p:nvGrpSpPr>
          <p:cNvPr id="17" name="Group 16">
            <a:extLst>
              <a:ext uri="{FF2B5EF4-FFF2-40B4-BE49-F238E27FC236}">
                <a16:creationId xmlns:a16="http://schemas.microsoft.com/office/drawing/2014/main" id="{30ADF9EB-6330-FCAA-953F-D459D657960A}"/>
              </a:ext>
            </a:extLst>
          </p:cNvPr>
          <p:cNvGrpSpPr/>
          <p:nvPr/>
        </p:nvGrpSpPr>
        <p:grpSpPr>
          <a:xfrm>
            <a:off x="2934933" y="3768197"/>
            <a:ext cx="1088795" cy="261610"/>
            <a:chOff x="3874037" y="2339550"/>
            <a:chExt cx="1088795" cy="261610"/>
          </a:xfrm>
        </p:grpSpPr>
        <p:cxnSp>
          <p:nvCxnSpPr>
            <p:cNvPr id="18" name="Straight Arrow Connector 17">
              <a:extLst>
                <a:ext uri="{FF2B5EF4-FFF2-40B4-BE49-F238E27FC236}">
                  <a16:creationId xmlns:a16="http://schemas.microsoft.com/office/drawing/2014/main" id="{480C7571-949A-4CEC-E259-D0FB719FCEC4}"/>
                </a:ext>
              </a:extLst>
            </p:cNvPr>
            <p:cNvCxnSpPr>
              <a:cxnSpLocks/>
              <a:stCxn id="19" idx="3"/>
            </p:cNvCxnSpPr>
            <p:nvPr/>
          </p:nvCxnSpPr>
          <p:spPr>
            <a:xfrm>
              <a:off x="4711126" y="2470355"/>
              <a:ext cx="25170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D10BE9E-E700-B59D-16A7-F94523F34FBA}"/>
                </a:ext>
              </a:extLst>
            </p:cNvPr>
            <p:cNvSpPr txBox="1"/>
            <p:nvPr/>
          </p:nvSpPr>
          <p:spPr>
            <a:xfrm>
              <a:off x="3874037" y="2339550"/>
              <a:ext cx="837089" cy="261610"/>
            </a:xfrm>
            <a:prstGeom prst="rect">
              <a:avLst/>
            </a:prstGeom>
            <a:noFill/>
          </p:spPr>
          <p:txBody>
            <a:bodyPr wrap="none" rtlCol="0">
              <a:spAutoFit/>
            </a:bodyPr>
            <a:lstStyle/>
            <a:p>
              <a:pPr algn="l"/>
              <a:r>
                <a:rPr lang="en-GB" sz="1100" dirty="0">
                  <a:latin typeface="Arial" panose="020B0604020202020204" pitchFamily="34" charset="0"/>
                  <a:ea typeface="MS PGothic" pitchFamily="34" charset="-128"/>
                  <a:cs typeface="Arial" panose="020B0604020202020204" pitchFamily="34" charset="0"/>
                </a:rPr>
                <a:t>Galileo E1</a:t>
              </a:r>
            </a:p>
          </p:txBody>
        </p:sp>
      </p:grpSp>
      <p:grpSp>
        <p:nvGrpSpPr>
          <p:cNvPr id="20" name="Group 19">
            <a:extLst>
              <a:ext uri="{FF2B5EF4-FFF2-40B4-BE49-F238E27FC236}">
                <a16:creationId xmlns:a16="http://schemas.microsoft.com/office/drawing/2014/main" id="{3DCF2F0D-177B-BEF3-38B9-CABE3510A9F0}"/>
              </a:ext>
            </a:extLst>
          </p:cNvPr>
          <p:cNvGrpSpPr/>
          <p:nvPr/>
        </p:nvGrpSpPr>
        <p:grpSpPr>
          <a:xfrm>
            <a:off x="2820621" y="3453983"/>
            <a:ext cx="1353173" cy="261610"/>
            <a:chOff x="4140971" y="1365102"/>
            <a:chExt cx="1353173" cy="261610"/>
          </a:xfrm>
        </p:grpSpPr>
        <p:cxnSp>
          <p:nvCxnSpPr>
            <p:cNvPr id="21" name="Straight Arrow Connector 20">
              <a:extLst>
                <a:ext uri="{FF2B5EF4-FFF2-40B4-BE49-F238E27FC236}">
                  <a16:creationId xmlns:a16="http://schemas.microsoft.com/office/drawing/2014/main" id="{E092E69D-BF05-CAA8-63F2-289E3393BB4F}"/>
                </a:ext>
              </a:extLst>
            </p:cNvPr>
            <p:cNvCxnSpPr>
              <a:cxnSpLocks/>
              <a:stCxn id="22" idx="3"/>
            </p:cNvCxnSpPr>
            <p:nvPr/>
          </p:nvCxnSpPr>
          <p:spPr>
            <a:xfrm>
              <a:off x="5056606" y="1495907"/>
              <a:ext cx="437538" cy="1235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E95A87A-071D-2826-34CA-AF8D5D48C048}"/>
                </a:ext>
              </a:extLst>
            </p:cNvPr>
            <p:cNvSpPr txBox="1"/>
            <p:nvPr/>
          </p:nvSpPr>
          <p:spPr>
            <a:xfrm>
              <a:off x="4140971" y="1365102"/>
              <a:ext cx="915635" cy="261610"/>
            </a:xfrm>
            <a:prstGeom prst="rect">
              <a:avLst/>
            </a:prstGeom>
            <a:noFill/>
          </p:spPr>
          <p:txBody>
            <a:bodyPr wrap="none" rtlCol="0">
              <a:spAutoFit/>
            </a:bodyPr>
            <a:lstStyle/>
            <a:p>
              <a:pPr algn="l"/>
              <a:r>
                <a:rPr lang="en-GB" sz="1100" dirty="0">
                  <a:latin typeface="Arial" panose="020B0604020202020204" pitchFamily="34" charset="0"/>
                  <a:ea typeface="MS PGothic" pitchFamily="34" charset="-128"/>
                  <a:cs typeface="Arial" panose="020B0604020202020204" pitchFamily="34" charset="0"/>
                </a:rPr>
                <a:t>Galileo E5a</a:t>
              </a:r>
            </a:p>
          </p:txBody>
        </p:sp>
      </p:grpSp>
    </p:spTree>
    <p:extLst>
      <p:ext uri="{BB962C8B-B14F-4D97-AF65-F5344CB8AC3E}">
        <p14:creationId xmlns:p14="http://schemas.microsoft.com/office/powerpoint/2010/main" val="2254383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00" y="160401"/>
            <a:ext cx="10108800" cy="553998"/>
          </a:xfrm>
        </p:spPr>
        <p:txBody>
          <a:bodyPr/>
          <a:lstStyle/>
          <a:p>
            <a:pPr algn="ctr"/>
            <a:r>
              <a:rPr lang="en-GB" dirty="0"/>
              <a:t>MTO – real hardware in the loop test</a:t>
            </a:r>
          </a:p>
        </p:txBody>
      </p:sp>
      <p:sp>
        <p:nvSpPr>
          <p:cNvPr id="5" name="Content Placeholder 4">
            <a:extLst>
              <a:ext uri="{FF2B5EF4-FFF2-40B4-BE49-F238E27FC236}">
                <a16:creationId xmlns:a16="http://schemas.microsoft.com/office/drawing/2014/main" id="{8D2E2B55-ACBD-6253-EECA-034AD638F5C2}"/>
              </a:ext>
            </a:extLst>
          </p:cNvPr>
          <p:cNvSpPr>
            <a:spLocks noGrp="1"/>
          </p:cNvSpPr>
          <p:nvPr>
            <p:ph idx="1"/>
          </p:nvPr>
        </p:nvSpPr>
        <p:spPr/>
        <p:txBody>
          <a:bodyPr/>
          <a:lstStyle/>
          <a:p>
            <a:endParaRPr lang="en-GB"/>
          </a:p>
        </p:txBody>
      </p:sp>
      <p:pic>
        <p:nvPicPr>
          <p:cNvPr id="6" name="Content Placeholder 6">
            <a:extLst>
              <a:ext uri="{FF2B5EF4-FFF2-40B4-BE49-F238E27FC236}">
                <a16:creationId xmlns:a16="http://schemas.microsoft.com/office/drawing/2014/main" id="{CD0D6B7D-EFA5-1BCB-405F-A27F42749C92}"/>
              </a:ext>
            </a:extLst>
          </p:cNvPr>
          <p:cNvPicPr>
            <a:picLocks noChangeAspect="1"/>
          </p:cNvPicPr>
          <p:nvPr/>
        </p:nvPicPr>
        <p:blipFill>
          <a:blip r:embed="rId3"/>
          <a:stretch>
            <a:fillRect/>
          </a:stretch>
        </p:blipFill>
        <p:spPr bwMode="auto">
          <a:xfrm>
            <a:off x="1926636" y="1006475"/>
            <a:ext cx="838794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7" name="TextBox 6">
            <a:extLst>
              <a:ext uri="{FF2B5EF4-FFF2-40B4-BE49-F238E27FC236}">
                <a16:creationId xmlns:a16="http://schemas.microsoft.com/office/drawing/2014/main" id="{85FEBDE5-E91A-2CE4-4BD6-DC39E03E33C9}"/>
              </a:ext>
            </a:extLst>
          </p:cNvPr>
          <p:cNvSpPr txBox="1"/>
          <p:nvPr/>
        </p:nvSpPr>
        <p:spPr>
          <a:xfrm>
            <a:off x="4717625" y="967716"/>
            <a:ext cx="3960440" cy="338554"/>
          </a:xfrm>
          <a:prstGeom prst="rect">
            <a:avLst/>
          </a:prstGeom>
          <a:solidFill>
            <a:schemeClr val="bg1"/>
          </a:solidFill>
        </p:spPr>
        <p:txBody>
          <a:bodyPr wrap="square" rtlCol="0">
            <a:spAutoFit/>
          </a:bodyPr>
          <a:lstStyle/>
          <a:p>
            <a:r>
              <a:rPr lang="en-US" sz="1600" dirty="0">
                <a:latin typeface="Segoe UI" panose="020B0502040204020203" pitchFamily="34" charset="0"/>
                <a:cs typeface="Segoe UI" panose="020B0502040204020203" pitchFamily="34" charset="0"/>
              </a:rPr>
              <a:t>KF position error: 3D RMS = 50.7 m</a:t>
            </a:r>
            <a:endParaRPr lang="en-CH" sz="1600" dirty="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757D7C77-94BB-FBE8-B538-1D473652C0C1}"/>
              </a:ext>
            </a:extLst>
          </p:cNvPr>
          <p:cNvSpPr txBox="1"/>
          <p:nvPr/>
        </p:nvSpPr>
        <p:spPr>
          <a:xfrm>
            <a:off x="4672509" y="2780928"/>
            <a:ext cx="3960440" cy="338554"/>
          </a:xfrm>
          <a:prstGeom prst="rect">
            <a:avLst/>
          </a:prstGeom>
          <a:solidFill>
            <a:schemeClr val="bg1"/>
          </a:solidFill>
        </p:spPr>
        <p:txBody>
          <a:bodyPr wrap="square" rtlCol="0">
            <a:spAutoFit/>
          </a:bodyPr>
          <a:lstStyle/>
          <a:p>
            <a:r>
              <a:rPr lang="en-US" sz="1600" dirty="0">
                <a:latin typeface="Segoe UI" panose="020B0502040204020203" pitchFamily="34" charset="0"/>
                <a:cs typeface="Segoe UI" panose="020B0502040204020203" pitchFamily="34" charset="0"/>
              </a:rPr>
              <a:t>KF velocity error: 3D RMS = 0.358 m/s</a:t>
            </a:r>
            <a:endParaRPr lang="en-CH" sz="1600" dirty="0">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A1DDF596-8E7F-7221-277C-361AD386D0A5}"/>
              </a:ext>
            </a:extLst>
          </p:cNvPr>
          <p:cNvSpPr txBox="1"/>
          <p:nvPr/>
        </p:nvSpPr>
        <p:spPr>
          <a:xfrm>
            <a:off x="4744517" y="4509120"/>
            <a:ext cx="3960440" cy="338554"/>
          </a:xfrm>
          <a:prstGeom prst="rect">
            <a:avLst/>
          </a:prstGeom>
          <a:solidFill>
            <a:schemeClr val="bg1"/>
          </a:solidFill>
        </p:spPr>
        <p:txBody>
          <a:bodyPr wrap="square" rtlCol="0">
            <a:spAutoFit/>
          </a:bodyPr>
          <a:lstStyle/>
          <a:p>
            <a:pPr algn="ctr"/>
            <a:r>
              <a:rPr lang="en-US" sz="1600" dirty="0">
                <a:latin typeface="Segoe UI" panose="020B0502040204020203" pitchFamily="34" charset="0"/>
                <a:cs typeface="Segoe UI" panose="020B0502040204020203" pitchFamily="34" charset="0"/>
              </a:rPr>
              <a:t># SV</a:t>
            </a:r>
            <a:endParaRPr lang="en-CH" sz="16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0393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00" y="160401"/>
            <a:ext cx="10108800" cy="553998"/>
          </a:xfrm>
        </p:spPr>
        <p:txBody>
          <a:bodyPr/>
          <a:lstStyle/>
          <a:p>
            <a:pPr algn="ctr"/>
            <a:r>
              <a:rPr lang="en-GB" dirty="0"/>
              <a:t>NRHO – real hardware in the loop test</a:t>
            </a:r>
          </a:p>
        </p:txBody>
      </p:sp>
      <p:pic>
        <p:nvPicPr>
          <p:cNvPr id="3" name="Content Placeholder 7">
            <a:extLst>
              <a:ext uri="{FF2B5EF4-FFF2-40B4-BE49-F238E27FC236}">
                <a16:creationId xmlns:a16="http://schemas.microsoft.com/office/drawing/2014/main" id="{17FD9AC0-1643-24DF-2591-50705DCE79CE}"/>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382278" y="1006475"/>
            <a:ext cx="9443319" cy="5334000"/>
          </a:xfrm>
          <a:prstGeom prst="rect">
            <a:avLst/>
          </a:prstGeom>
          <a:noFill/>
          <a:ln>
            <a:noFill/>
          </a:ln>
        </p:spPr>
      </p:pic>
      <p:sp>
        <p:nvSpPr>
          <p:cNvPr id="4" name="TextBox 3">
            <a:extLst>
              <a:ext uri="{FF2B5EF4-FFF2-40B4-BE49-F238E27FC236}">
                <a16:creationId xmlns:a16="http://schemas.microsoft.com/office/drawing/2014/main" id="{423AA398-CC40-7400-F22C-88F7697F4E0B}"/>
              </a:ext>
            </a:extLst>
          </p:cNvPr>
          <p:cNvSpPr txBox="1"/>
          <p:nvPr/>
        </p:nvSpPr>
        <p:spPr>
          <a:xfrm>
            <a:off x="4476515" y="1112253"/>
            <a:ext cx="3960440" cy="338554"/>
          </a:xfrm>
          <a:prstGeom prst="rect">
            <a:avLst/>
          </a:prstGeom>
          <a:solidFill>
            <a:schemeClr val="bg1"/>
          </a:solidFill>
        </p:spPr>
        <p:txBody>
          <a:bodyPr wrap="square" rtlCol="0">
            <a:spAutoFit/>
          </a:bodyPr>
          <a:lstStyle/>
          <a:p>
            <a:r>
              <a:rPr lang="en-US" sz="1600" dirty="0">
                <a:latin typeface="Segoe UI" panose="020B0502040204020203" pitchFamily="34" charset="0"/>
                <a:cs typeface="Segoe UI" panose="020B0502040204020203" pitchFamily="34" charset="0"/>
              </a:rPr>
              <a:t>KF position error: 3D RMS = 123 m</a:t>
            </a:r>
            <a:endParaRPr lang="en-CH" sz="1600" dirty="0">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78D6B313-5AD6-FAFB-AF2E-4E22FAA22CFE}"/>
              </a:ext>
            </a:extLst>
          </p:cNvPr>
          <p:cNvSpPr txBox="1"/>
          <p:nvPr/>
        </p:nvSpPr>
        <p:spPr>
          <a:xfrm>
            <a:off x="4505376" y="2780928"/>
            <a:ext cx="3960440" cy="338554"/>
          </a:xfrm>
          <a:prstGeom prst="rect">
            <a:avLst/>
          </a:prstGeom>
          <a:solidFill>
            <a:schemeClr val="bg1"/>
          </a:solidFill>
        </p:spPr>
        <p:txBody>
          <a:bodyPr wrap="square" rtlCol="0">
            <a:spAutoFit/>
          </a:bodyPr>
          <a:lstStyle/>
          <a:p>
            <a:r>
              <a:rPr lang="en-US" sz="1600" dirty="0">
                <a:latin typeface="Segoe UI" panose="020B0502040204020203" pitchFamily="34" charset="0"/>
                <a:cs typeface="Segoe UI" panose="020B0502040204020203" pitchFamily="34" charset="0"/>
              </a:rPr>
              <a:t>KF velocity error: 3D RMS = 0.28 m/s</a:t>
            </a:r>
            <a:endParaRPr lang="en-CH" sz="1600" dirty="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0D6D259F-022B-2F58-3887-119C59C5D819}"/>
              </a:ext>
            </a:extLst>
          </p:cNvPr>
          <p:cNvSpPr txBox="1"/>
          <p:nvPr/>
        </p:nvSpPr>
        <p:spPr>
          <a:xfrm>
            <a:off x="4505376" y="4293096"/>
            <a:ext cx="3960440" cy="338554"/>
          </a:xfrm>
          <a:prstGeom prst="rect">
            <a:avLst/>
          </a:prstGeom>
          <a:solidFill>
            <a:schemeClr val="bg1"/>
          </a:solidFill>
        </p:spPr>
        <p:txBody>
          <a:bodyPr wrap="square" rtlCol="0">
            <a:spAutoFit/>
          </a:bodyPr>
          <a:lstStyle/>
          <a:p>
            <a:pPr algn="ctr"/>
            <a:r>
              <a:rPr lang="en-US" sz="1600" dirty="0">
                <a:latin typeface="Segoe UI" panose="020B0502040204020203" pitchFamily="34" charset="0"/>
                <a:cs typeface="Segoe UI" panose="020B0502040204020203" pitchFamily="34" charset="0"/>
              </a:rPr>
              <a:t># SV</a:t>
            </a:r>
            <a:endParaRPr lang="en-CH" sz="16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211576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High level CONOPS for the experiment</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72829" y="1155487"/>
            <a:ext cx="7748688" cy="4596782"/>
          </a:xfrm>
          <a:prstGeom prst="rect">
            <a:avLst/>
          </a:prstGeom>
          <a:noFill/>
        </p:spPr>
      </p:pic>
      <p:sp>
        <p:nvSpPr>
          <p:cNvPr id="5" name="Content Placeholder 2"/>
          <p:cNvSpPr txBox="1">
            <a:spLocks/>
          </p:cNvSpPr>
          <p:nvPr/>
        </p:nvSpPr>
        <p:spPr bwMode="auto">
          <a:xfrm>
            <a:off x="219600" y="882000"/>
            <a:ext cx="4063033" cy="5310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a:solidFill>
                  <a:schemeClr val="bg1"/>
                </a:solidFill>
              </a:rPr>
              <a:t>The experiment will be conducted in slots of 4-5 days of duration</a:t>
            </a:r>
          </a:p>
          <a:p>
            <a:endParaRPr lang="en-GB" b="1" u="sng" kern="0" dirty="0">
              <a:solidFill>
                <a:schemeClr val="bg1"/>
              </a:solidFill>
            </a:endParaRPr>
          </a:p>
          <a:p>
            <a:r>
              <a:rPr lang="en-GB" kern="0" dirty="0">
                <a:solidFill>
                  <a:schemeClr val="bg1"/>
                </a:solidFill>
              </a:rPr>
              <a:t>The receiver configuration will be uploaded at the beginning of the slot and during the experiment the receiver will be fully autonomous (without any external aiding)</a:t>
            </a:r>
            <a:endParaRPr lang="en-GB" kern="0" dirty="0">
              <a:solidFill>
                <a:srgbClr val="FFC000"/>
              </a:solidFill>
            </a:endParaRPr>
          </a:p>
        </p:txBody>
      </p:sp>
    </p:spTree>
    <p:extLst>
      <p:ext uri="{BB962C8B-B14F-4D97-AF65-F5344CB8AC3E}">
        <p14:creationId xmlns:p14="http://schemas.microsoft.com/office/powerpoint/2010/main" val="3217318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Conclusions</a:t>
            </a:r>
          </a:p>
        </p:txBody>
      </p:sp>
      <p:sp>
        <p:nvSpPr>
          <p:cNvPr id="6" name="Content Placeholder 2"/>
          <p:cNvSpPr>
            <a:spLocks noGrp="1"/>
          </p:cNvSpPr>
          <p:nvPr>
            <p:ph idx="1"/>
          </p:nvPr>
        </p:nvSpPr>
        <p:spPr>
          <a:xfrm>
            <a:off x="215998" y="1035347"/>
            <a:ext cx="11918852" cy="5328000"/>
          </a:xfrm>
        </p:spPr>
        <p:txBody>
          <a:bodyPr/>
          <a:lstStyle/>
          <a:p>
            <a:pPr marL="457200" indent="-457200">
              <a:lnSpc>
                <a:spcPct val="100000"/>
              </a:lnSpc>
              <a:spcAft>
                <a:spcPts val="2400"/>
              </a:spcAft>
              <a:buClr>
                <a:schemeClr val="bg1"/>
              </a:buClr>
              <a:buSzPct val="120000"/>
              <a:buFont typeface="Wingdings" panose="05000000000000000000" pitchFamily="2" charset="2"/>
              <a:buChar char="§"/>
            </a:pPr>
            <a:r>
              <a:rPr lang="en-GB" sz="2400" dirty="0">
                <a:solidFill>
                  <a:schemeClr val="bg1"/>
                </a:solidFill>
              </a:rPr>
              <a:t>The PNT experiment in Lunar Pathfinder aims to be the </a:t>
            </a:r>
            <a:br>
              <a:rPr lang="en-GB" sz="2400" dirty="0">
                <a:solidFill>
                  <a:schemeClr val="bg1"/>
                </a:solidFill>
              </a:rPr>
            </a:br>
            <a:r>
              <a:rPr lang="en-GB" sz="2400" b="1" dirty="0">
                <a:solidFill>
                  <a:srgbClr val="FFC000"/>
                </a:solidFill>
              </a:rPr>
              <a:t>first ever demonstration of use of Earth GNSS for lunar orbit determination (and time synchronisation).</a:t>
            </a:r>
            <a:endParaRPr lang="en-GB" sz="2400" b="1" dirty="0">
              <a:solidFill>
                <a:schemeClr val="bg1"/>
              </a:solidFill>
            </a:endParaRPr>
          </a:p>
          <a:p>
            <a:pPr marL="457200" indent="-457200">
              <a:lnSpc>
                <a:spcPct val="100000"/>
              </a:lnSpc>
              <a:spcAft>
                <a:spcPts val="2400"/>
              </a:spcAft>
              <a:buClr>
                <a:schemeClr val="bg1"/>
              </a:buClr>
              <a:buSzPct val="120000"/>
              <a:buFont typeface="Wingdings" panose="05000000000000000000" pitchFamily="2" charset="2"/>
              <a:buChar char="§"/>
            </a:pPr>
            <a:r>
              <a:rPr lang="en-GB" sz="2400" b="1" dirty="0">
                <a:solidFill>
                  <a:schemeClr val="bg1"/>
                </a:solidFill>
              </a:rPr>
              <a:t>Accuracy around 100m 3D RMS has been demonstrated with real hardware in the loop. </a:t>
            </a:r>
            <a:r>
              <a:rPr lang="en-GB" sz="2400" b="1" dirty="0">
                <a:solidFill>
                  <a:srgbClr val="FFC000"/>
                </a:solidFill>
              </a:rPr>
              <a:t>Below 100m performances are expected with proper fine tuning</a:t>
            </a:r>
            <a:r>
              <a:rPr lang="en-GB" sz="2400" b="1" dirty="0">
                <a:solidFill>
                  <a:schemeClr val="bg1"/>
                </a:solidFill>
              </a:rPr>
              <a:t>.</a:t>
            </a:r>
          </a:p>
          <a:p>
            <a:pPr marL="457200" indent="-457200">
              <a:lnSpc>
                <a:spcPct val="100000"/>
              </a:lnSpc>
              <a:spcAft>
                <a:spcPts val="2400"/>
              </a:spcAft>
              <a:buClr>
                <a:schemeClr val="bg1"/>
              </a:buClr>
              <a:buSzPct val="120000"/>
              <a:buFont typeface="Wingdings" panose="05000000000000000000" pitchFamily="2" charset="2"/>
              <a:buChar char="§"/>
            </a:pPr>
            <a:r>
              <a:rPr lang="en-GB" sz="2400" b="1" dirty="0">
                <a:solidFill>
                  <a:schemeClr val="bg1"/>
                </a:solidFill>
              </a:rPr>
              <a:t>Flight hardware has been qualified and delivered to SSTL</a:t>
            </a:r>
          </a:p>
          <a:p>
            <a:pPr marL="457200" indent="-457200">
              <a:lnSpc>
                <a:spcPct val="100000"/>
              </a:lnSpc>
              <a:spcAft>
                <a:spcPts val="2400"/>
              </a:spcAft>
              <a:buClr>
                <a:schemeClr val="bg1"/>
              </a:buClr>
              <a:buSzPct val="120000"/>
              <a:buFont typeface="Wingdings" panose="05000000000000000000" pitchFamily="2" charset="2"/>
              <a:buChar char="§"/>
            </a:pPr>
            <a:r>
              <a:rPr lang="en-GB" sz="2400" dirty="0">
                <a:solidFill>
                  <a:schemeClr val="bg1"/>
                </a:solidFill>
              </a:rPr>
              <a:t>The mission will also demonstrate the use of 3 independent ranging sources (GNSS, X-band, LRR) for precise orbit determination of lunar satellites</a:t>
            </a:r>
          </a:p>
          <a:p>
            <a:pPr marL="457200" indent="-457200">
              <a:lnSpc>
                <a:spcPct val="100000"/>
              </a:lnSpc>
              <a:spcAft>
                <a:spcPts val="2400"/>
              </a:spcAft>
              <a:buClr>
                <a:schemeClr val="bg1"/>
              </a:buClr>
              <a:buSzPct val="120000"/>
              <a:buFont typeface="Wingdings" panose="05000000000000000000" pitchFamily="2" charset="2"/>
              <a:buChar char="§"/>
            </a:pPr>
            <a:r>
              <a:rPr lang="en-GB" sz="2400" dirty="0">
                <a:solidFill>
                  <a:schemeClr val="bg1"/>
                </a:solidFill>
              </a:rPr>
              <a:t>Ongoing cooperation with NASA and </a:t>
            </a:r>
            <a:r>
              <a:rPr lang="en-GB" sz="2400" dirty="0" err="1">
                <a:solidFill>
                  <a:schemeClr val="bg1"/>
                </a:solidFill>
              </a:rPr>
              <a:t>Jaxa</a:t>
            </a:r>
            <a:endParaRPr lang="en-GB" sz="2400" dirty="0">
              <a:solidFill>
                <a:srgbClr val="00B050"/>
              </a:solidFill>
            </a:endParaRPr>
          </a:p>
        </p:txBody>
      </p:sp>
    </p:spTree>
    <p:extLst>
      <p:ext uri="{BB962C8B-B14F-4D97-AF65-F5344CB8AC3E}">
        <p14:creationId xmlns:p14="http://schemas.microsoft.com/office/powerpoint/2010/main" val="3002246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363C3E-31B5-4DB9-9A02-C00B93A3A9C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1000"/>
                    </a14:imgEffect>
                    <a14:imgEffect>
                      <a14:brightnessContrast bright="-29000"/>
                    </a14:imgEffect>
                  </a14:imgLayer>
                </a14:imgProps>
              </a:ext>
            </a:extLst>
          </a:blip>
          <a:stretch>
            <a:fillRect/>
          </a:stretch>
        </p:blipFill>
        <p:spPr>
          <a:xfrm>
            <a:off x="33338" y="0"/>
            <a:ext cx="12192000" cy="6858000"/>
          </a:xfrm>
          <a:prstGeom prst="rect">
            <a:avLst/>
          </a:prstGeom>
        </p:spPr>
      </p:pic>
      <p:sp>
        <p:nvSpPr>
          <p:cNvPr id="6" name="Title 3"/>
          <p:cNvSpPr>
            <a:spLocks noGrp="1"/>
          </p:cNvSpPr>
          <p:nvPr>
            <p:ph type="title"/>
          </p:nvPr>
        </p:nvSpPr>
        <p:spPr>
          <a:xfrm>
            <a:off x="33338" y="5155396"/>
            <a:ext cx="10108800" cy="2308324"/>
          </a:xfrm>
        </p:spPr>
        <p:txBody>
          <a:bodyPr/>
          <a:lstStyle/>
          <a:p>
            <a:r>
              <a:rPr lang="en-GB" sz="2400" dirty="0"/>
              <a:t>Contacts:</a:t>
            </a:r>
            <a:br>
              <a:rPr lang="en-GB" sz="2400" dirty="0"/>
            </a:br>
            <a:r>
              <a:rPr lang="en-GB" sz="2400" dirty="0">
                <a:hlinkClick r:id="rId4"/>
              </a:rPr>
              <a:t>Pietro.Giordano@esa.int </a:t>
            </a:r>
            <a:br>
              <a:rPr lang="en-GB" sz="2400" dirty="0"/>
            </a:br>
            <a:r>
              <a:rPr lang="en-GB" sz="2400" dirty="0">
                <a:hlinkClick r:id="rId5"/>
              </a:rPr>
              <a:t>michele.scotti@spacepnt.com</a:t>
            </a:r>
            <a:br>
              <a:rPr lang="en-GB" sz="2400" dirty="0"/>
            </a:br>
            <a:br>
              <a:rPr lang="en-GB" sz="2400" dirty="0"/>
            </a:br>
            <a:br>
              <a:rPr lang="en-GB" sz="2400" dirty="0"/>
            </a:br>
            <a:endParaRPr lang="en-GB" sz="2400" dirty="0"/>
          </a:p>
        </p:txBody>
      </p:sp>
      <p:sp>
        <p:nvSpPr>
          <p:cNvPr id="7" name="TextBox 6"/>
          <p:cNvSpPr txBox="1"/>
          <p:nvPr/>
        </p:nvSpPr>
        <p:spPr>
          <a:xfrm>
            <a:off x="2668716" y="4076900"/>
            <a:ext cx="4116255"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800" b="0" i="0" u="none" strike="noStrike" kern="1200" cap="none" spc="0" normalizeH="0" baseline="0" noProof="0" dirty="0">
                <a:ln>
                  <a:noFill/>
                </a:ln>
                <a:solidFill>
                  <a:srgbClr val="FEFFFF"/>
                </a:solidFill>
                <a:effectLst/>
                <a:uLnTx/>
                <a:uFillTx/>
                <a:latin typeface="Verdana" pitchFamily="34" charset="0"/>
                <a:ea typeface="+mn-ea"/>
                <a:cs typeface="+mn-cs"/>
              </a:rPr>
              <a:t>Thank you !!</a:t>
            </a:r>
          </a:p>
        </p:txBody>
      </p:sp>
    </p:spTree>
    <p:extLst>
      <p:ext uri="{BB962C8B-B14F-4D97-AF65-F5344CB8AC3E}">
        <p14:creationId xmlns:p14="http://schemas.microsoft.com/office/powerpoint/2010/main" val="1456564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7668-5FDB-27C3-A5BC-8EA523AA98F2}"/>
              </a:ext>
            </a:extLst>
          </p:cNvPr>
          <p:cNvSpPr>
            <a:spLocks noGrp="1"/>
          </p:cNvSpPr>
          <p:nvPr>
            <p:ph type="title"/>
          </p:nvPr>
        </p:nvSpPr>
        <p:spPr/>
        <p:txBody>
          <a:bodyPr/>
          <a:lstStyle/>
          <a:p>
            <a:r>
              <a:rPr lang="en-GB" dirty="0"/>
              <a:t>Lunar orbit type</a:t>
            </a:r>
          </a:p>
        </p:txBody>
      </p:sp>
      <p:pic>
        <p:nvPicPr>
          <p:cNvPr id="4" name="Content Placeholder 3">
            <a:extLst>
              <a:ext uri="{FF2B5EF4-FFF2-40B4-BE49-F238E27FC236}">
                <a16:creationId xmlns:a16="http://schemas.microsoft.com/office/drawing/2014/main" id="{184700DE-7592-62E3-D347-3090E305042E}"/>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172" t="11187" r="15672"/>
          <a:stretch/>
        </p:blipFill>
        <p:spPr bwMode="auto">
          <a:xfrm>
            <a:off x="4144534" y="92625"/>
            <a:ext cx="6429647" cy="6258991"/>
          </a:xfrm>
          <a:prstGeom prst="rect">
            <a:avLst/>
          </a:prstGeom>
          <a:noFill/>
          <a:ln>
            <a:noFill/>
          </a:ln>
          <a:extLst>
            <a:ext uri="{53640926-AAD7-44D8-BBD7-CCE9431645EC}">
              <a14:shadowObscured xmlns:a14="http://schemas.microsoft.com/office/drawing/2010/main"/>
            </a:ext>
          </a:extLst>
        </p:spPr>
      </p:pic>
      <p:sp>
        <p:nvSpPr>
          <p:cNvPr id="3" name="Oval 2">
            <a:extLst>
              <a:ext uri="{FF2B5EF4-FFF2-40B4-BE49-F238E27FC236}">
                <a16:creationId xmlns:a16="http://schemas.microsoft.com/office/drawing/2014/main" id="{BA279562-45F0-F656-0F79-ACBCE29AABCC}"/>
              </a:ext>
            </a:extLst>
          </p:cNvPr>
          <p:cNvSpPr/>
          <p:nvPr/>
        </p:nvSpPr>
        <p:spPr>
          <a:xfrm>
            <a:off x="6481916" y="2662084"/>
            <a:ext cx="302342" cy="317090"/>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854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2" descr="Image result for deep space gateway  m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05437">
            <a:off x="8513523" y="1273732"/>
            <a:ext cx="2176511" cy="108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AutoShape 4" descr="Image result for Galileo satellite"/>
          <p:cNvSpPr>
            <a:spLocks noChangeAspect="1" noChangeArrowheads="1"/>
          </p:cNvSpPr>
          <p:nvPr/>
        </p:nvSpPr>
        <p:spPr bwMode="auto">
          <a:xfrm>
            <a:off x="2799557" y="749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NotesEsa" panose="02000506030000020004" pitchFamily="2" charset="0"/>
              <a:buChar char="•"/>
              <a:defRPr sz="1600">
                <a:solidFill>
                  <a:schemeClr val="bg2"/>
                </a:solidFill>
                <a:latin typeface="Verdana" panose="020B0604030504040204" pitchFamily="34" charset="0"/>
                <a:ea typeface="ＭＳ Ｐゴシック" panose="020B0600070205080204" pitchFamily="34" charset="-128"/>
              </a:defRPr>
            </a:lvl1pPr>
            <a:lvl2pPr marL="742950" indent="-285750">
              <a:lnSpc>
                <a:spcPct val="130000"/>
              </a:lnSpc>
              <a:spcBef>
                <a:spcPct val="20000"/>
              </a:spcBef>
              <a:buChar char="–"/>
              <a:defRPr sz="1600">
                <a:solidFill>
                  <a:schemeClr val="bg2"/>
                </a:solidFill>
                <a:latin typeface="Verdana" panose="020B0604030504040204" pitchFamily="34" charset="0"/>
                <a:ea typeface="ＭＳ Ｐゴシック" panose="020B0600070205080204" pitchFamily="34" charset="-128"/>
              </a:defRPr>
            </a:lvl2pPr>
            <a:lvl3pPr marL="1143000" indent="-228600">
              <a:lnSpc>
                <a:spcPct val="130000"/>
              </a:lnSpc>
              <a:spcBef>
                <a:spcPct val="20000"/>
              </a:spcBef>
              <a:buChar char="•"/>
              <a:defRPr sz="1600">
                <a:solidFill>
                  <a:schemeClr val="bg2"/>
                </a:solidFill>
                <a:latin typeface="Verdana" panose="020B0604030504040204" pitchFamily="34" charset="0"/>
                <a:ea typeface="ＭＳ Ｐゴシック" panose="020B0600070205080204" pitchFamily="34" charset="-128"/>
              </a:defRPr>
            </a:lvl3pPr>
            <a:lvl4pPr marL="1600200" indent="-228600">
              <a:lnSpc>
                <a:spcPct val="130000"/>
              </a:lnSpc>
              <a:spcBef>
                <a:spcPct val="20000"/>
              </a:spcBef>
              <a:buChar char="–"/>
              <a:defRPr sz="1600">
                <a:solidFill>
                  <a:schemeClr val="bg2"/>
                </a:solidFill>
                <a:latin typeface="Verdana" panose="020B0604030504040204" pitchFamily="34" charset="0"/>
                <a:ea typeface="ＭＳ Ｐゴシック" panose="020B0600070205080204" pitchFamily="34" charset="-128"/>
              </a:defRPr>
            </a:lvl4pPr>
            <a:lvl5pPr marL="2057400" indent="-228600">
              <a:lnSpc>
                <a:spcPct val="130000"/>
              </a:lnSpc>
              <a:spcBef>
                <a:spcPct val="20000"/>
              </a:spcBef>
              <a:buChar char="»"/>
              <a:defRPr sz="1600">
                <a:solidFill>
                  <a:schemeClr val="bg2"/>
                </a:solidFill>
                <a:latin typeface="Verdana" panose="020B0604030504040204" pitchFamily="34" charset="0"/>
                <a:ea typeface="ＭＳ Ｐゴシック" panose="020B0600070205080204" pitchFamily="34" charset="-128"/>
              </a:defRPr>
            </a:lvl5pPr>
            <a:lvl6pPr marL="2514600" indent="-228600" eaLnBrk="0" fontAlgn="base" hangingPunct="0">
              <a:lnSpc>
                <a:spcPct val="130000"/>
              </a:lnSpc>
              <a:spcBef>
                <a:spcPct val="20000"/>
              </a:spcBef>
              <a:spcAft>
                <a:spcPct val="0"/>
              </a:spcAft>
              <a:buChar char="»"/>
              <a:defRPr sz="1600">
                <a:solidFill>
                  <a:schemeClr val="bg2"/>
                </a:solidFill>
                <a:latin typeface="Verdana" panose="020B0604030504040204" pitchFamily="34" charset="0"/>
                <a:ea typeface="ＭＳ Ｐゴシック" panose="020B0600070205080204" pitchFamily="34" charset="-128"/>
              </a:defRPr>
            </a:lvl6pPr>
            <a:lvl7pPr marL="2971800" indent="-228600" eaLnBrk="0" fontAlgn="base" hangingPunct="0">
              <a:lnSpc>
                <a:spcPct val="130000"/>
              </a:lnSpc>
              <a:spcBef>
                <a:spcPct val="20000"/>
              </a:spcBef>
              <a:spcAft>
                <a:spcPct val="0"/>
              </a:spcAft>
              <a:buChar char="»"/>
              <a:defRPr sz="1600">
                <a:solidFill>
                  <a:schemeClr val="bg2"/>
                </a:solidFill>
                <a:latin typeface="Verdana" panose="020B0604030504040204" pitchFamily="34" charset="0"/>
                <a:ea typeface="ＭＳ Ｐゴシック" panose="020B0600070205080204" pitchFamily="34" charset="-128"/>
              </a:defRPr>
            </a:lvl7pPr>
            <a:lvl8pPr marL="3429000" indent="-228600" eaLnBrk="0" fontAlgn="base" hangingPunct="0">
              <a:lnSpc>
                <a:spcPct val="130000"/>
              </a:lnSpc>
              <a:spcBef>
                <a:spcPct val="20000"/>
              </a:spcBef>
              <a:spcAft>
                <a:spcPct val="0"/>
              </a:spcAft>
              <a:buChar char="»"/>
              <a:defRPr sz="1600">
                <a:solidFill>
                  <a:schemeClr val="bg2"/>
                </a:solidFill>
                <a:latin typeface="Verdana" panose="020B0604030504040204" pitchFamily="34" charset="0"/>
                <a:ea typeface="ＭＳ Ｐゴシック" panose="020B0600070205080204" pitchFamily="34" charset="-128"/>
              </a:defRPr>
            </a:lvl8pPr>
            <a:lvl9pPr marL="3886200" indent="-228600" eaLnBrk="0" fontAlgn="base" hangingPunct="0">
              <a:lnSpc>
                <a:spcPct val="130000"/>
              </a:lnSpc>
              <a:spcBef>
                <a:spcPct val="20000"/>
              </a:spcBef>
              <a:spcAft>
                <a:spcPct val="0"/>
              </a:spcAft>
              <a:buChar char="»"/>
              <a:defRPr sz="1600">
                <a:solidFill>
                  <a:schemeClr val="bg2"/>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3249"/>
              </a:solidFill>
              <a:effectLst/>
              <a:uLnTx/>
              <a:uFillTx/>
              <a:latin typeface="Arial" panose="020B0604020202020204" pitchFamily="34" charset="0"/>
              <a:ea typeface="ＭＳ Ｐゴシック" panose="020B0600070205080204" pitchFamily="34" charset="-128"/>
              <a:cs typeface="+mn-cs"/>
            </a:endParaRPr>
          </a:p>
        </p:txBody>
      </p:sp>
      <p:sp>
        <p:nvSpPr>
          <p:cNvPr id="12294" name="AutoShape 6" descr="Image result for Galileo satellite"/>
          <p:cNvSpPr>
            <a:spLocks noChangeAspect="1" noChangeArrowheads="1"/>
          </p:cNvSpPr>
          <p:nvPr/>
        </p:nvSpPr>
        <p:spPr bwMode="auto">
          <a:xfrm>
            <a:off x="2913857" y="8636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NotesEsa" panose="02000506030000020004" pitchFamily="2" charset="0"/>
              <a:buChar char="•"/>
              <a:defRPr sz="1600">
                <a:solidFill>
                  <a:schemeClr val="bg2"/>
                </a:solidFill>
                <a:latin typeface="Verdana" panose="020B0604030504040204" pitchFamily="34" charset="0"/>
                <a:ea typeface="ＭＳ Ｐゴシック" panose="020B0600070205080204" pitchFamily="34" charset="-128"/>
              </a:defRPr>
            </a:lvl1pPr>
            <a:lvl2pPr marL="742950" indent="-285750">
              <a:lnSpc>
                <a:spcPct val="130000"/>
              </a:lnSpc>
              <a:spcBef>
                <a:spcPct val="20000"/>
              </a:spcBef>
              <a:buChar char="–"/>
              <a:defRPr sz="1600">
                <a:solidFill>
                  <a:schemeClr val="bg2"/>
                </a:solidFill>
                <a:latin typeface="Verdana" panose="020B0604030504040204" pitchFamily="34" charset="0"/>
                <a:ea typeface="ＭＳ Ｐゴシック" panose="020B0600070205080204" pitchFamily="34" charset="-128"/>
              </a:defRPr>
            </a:lvl2pPr>
            <a:lvl3pPr marL="1143000" indent="-228600">
              <a:lnSpc>
                <a:spcPct val="130000"/>
              </a:lnSpc>
              <a:spcBef>
                <a:spcPct val="20000"/>
              </a:spcBef>
              <a:buChar char="•"/>
              <a:defRPr sz="1600">
                <a:solidFill>
                  <a:schemeClr val="bg2"/>
                </a:solidFill>
                <a:latin typeface="Verdana" panose="020B0604030504040204" pitchFamily="34" charset="0"/>
                <a:ea typeface="ＭＳ Ｐゴシック" panose="020B0600070205080204" pitchFamily="34" charset="-128"/>
              </a:defRPr>
            </a:lvl3pPr>
            <a:lvl4pPr marL="1600200" indent="-228600">
              <a:lnSpc>
                <a:spcPct val="130000"/>
              </a:lnSpc>
              <a:spcBef>
                <a:spcPct val="20000"/>
              </a:spcBef>
              <a:buChar char="–"/>
              <a:defRPr sz="1600">
                <a:solidFill>
                  <a:schemeClr val="bg2"/>
                </a:solidFill>
                <a:latin typeface="Verdana" panose="020B0604030504040204" pitchFamily="34" charset="0"/>
                <a:ea typeface="ＭＳ Ｐゴシック" panose="020B0600070205080204" pitchFamily="34" charset="-128"/>
              </a:defRPr>
            </a:lvl4pPr>
            <a:lvl5pPr marL="2057400" indent="-228600">
              <a:lnSpc>
                <a:spcPct val="130000"/>
              </a:lnSpc>
              <a:spcBef>
                <a:spcPct val="20000"/>
              </a:spcBef>
              <a:buChar char="»"/>
              <a:defRPr sz="1600">
                <a:solidFill>
                  <a:schemeClr val="bg2"/>
                </a:solidFill>
                <a:latin typeface="Verdana" panose="020B0604030504040204" pitchFamily="34" charset="0"/>
                <a:ea typeface="ＭＳ Ｐゴシック" panose="020B0600070205080204" pitchFamily="34" charset="-128"/>
              </a:defRPr>
            </a:lvl5pPr>
            <a:lvl6pPr marL="2514600" indent="-228600" eaLnBrk="0" fontAlgn="base" hangingPunct="0">
              <a:lnSpc>
                <a:spcPct val="130000"/>
              </a:lnSpc>
              <a:spcBef>
                <a:spcPct val="20000"/>
              </a:spcBef>
              <a:spcAft>
                <a:spcPct val="0"/>
              </a:spcAft>
              <a:buChar char="»"/>
              <a:defRPr sz="1600">
                <a:solidFill>
                  <a:schemeClr val="bg2"/>
                </a:solidFill>
                <a:latin typeface="Verdana" panose="020B0604030504040204" pitchFamily="34" charset="0"/>
                <a:ea typeface="ＭＳ Ｐゴシック" panose="020B0600070205080204" pitchFamily="34" charset="-128"/>
              </a:defRPr>
            </a:lvl6pPr>
            <a:lvl7pPr marL="2971800" indent="-228600" eaLnBrk="0" fontAlgn="base" hangingPunct="0">
              <a:lnSpc>
                <a:spcPct val="130000"/>
              </a:lnSpc>
              <a:spcBef>
                <a:spcPct val="20000"/>
              </a:spcBef>
              <a:spcAft>
                <a:spcPct val="0"/>
              </a:spcAft>
              <a:buChar char="»"/>
              <a:defRPr sz="1600">
                <a:solidFill>
                  <a:schemeClr val="bg2"/>
                </a:solidFill>
                <a:latin typeface="Verdana" panose="020B0604030504040204" pitchFamily="34" charset="0"/>
                <a:ea typeface="ＭＳ Ｐゴシック" panose="020B0600070205080204" pitchFamily="34" charset="-128"/>
              </a:defRPr>
            </a:lvl7pPr>
            <a:lvl8pPr marL="3429000" indent="-228600" eaLnBrk="0" fontAlgn="base" hangingPunct="0">
              <a:lnSpc>
                <a:spcPct val="130000"/>
              </a:lnSpc>
              <a:spcBef>
                <a:spcPct val="20000"/>
              </a:spcBef>
              <a:spcAft>
                <a:spcPct val="0"/>
              </a:spcAft>
              <a:buChar char="»"/>
              <a:defRPr sz="1600">
                <a:solidFill>
                  <a:schemeClr val="bg2"/>
                </a:solidFill>
                <a:latin typeface="Verdana" panose="020B0604030504040204" pitchFamily="34" charset="0"/>
                <a:ea typeface="ＭＳ Ｐゴシック" panose="020B0600070205080204" pitchFamily="34" charset="-128"/>
              </a:defRPr>
            </a:lvl8pPr>
            <a:lvl9pPr marL="3886200" indent="-228600" eaLnBrk="0" fontAlgn="base" hangingPunct="0">
              <a:lnSpc>
                <a:spcPct val="130000"/>
              </a:lnSpc>
              <a:spcBef>
                <a:spcPct val="20000"/>
              </a:spcBef>
              <a:spcAft>
                <a:spcPct val="0"/>
              </a:spcAft>
              <a:buChar char="»"/>
              <a:defRPr sz="1600">
                <a:solidFill>
                  <a:schemeClr val="bg2"/>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3249"/>
              </a:solidFill>
              <a:effectLst/>
              <a:uLnTx/>
              <a:uFillTx/>
              <a:latin typeface="Arial" panose="020B0604020202020204" pitchFamily="34" charset="0"/>
              <a:ea typeface="ＭＳ Ｐゴシック" panose="020B0600070205080204" pitchFamily="34" charset="-128"/>
              <a:cs typeface="+mn-cs"/>
            </a:endParaRPr>
          </a:p>
        </p:txBody>
      </p:sp>
      <p:sp>
        <p:nvSpPr>
          <p:cNvPr id="12295" name="AutoShape 8" descr="Image result for Galileo satellite"/>
          <p:cNvSpPr>
            <a:spLocks noChangeAspect="1" noChangeArrowheads="1"/>
          </p:cNvSpPr>
          <p:nvPr/>
        </p:nvSpPr>
        <p:spPr bwMode="auto">
          <a:xfrm>
            <a:off x="3028157" y="9779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NotesEsa" panose="02000506030000020004" pitchFamily="2" charset="0"/>
              <a:buChar char="•"/>
              <a:defRPr sz="1600">
                <a:solidFill>
                  <a:schemeClr val="bg2"/>
                </a:solidFill>
                <a:latin typeface="Verdana" panose="020B0604030504040204" pitchFamily="34" charset="0"/>
                <a:ea typeface="ＭＳ Ｐゴシック" panose="020B0600070205080204" pitchFamily="34" charset="-128"/>
              </a:defRPr>
            </a:lvl1pPr>
            <a:lvl2pPr marL="742950" indent="-285750">
              <a:lnSpc>
                <a:spcPct val="130000"/>
              </a:lnSpc>
              <a:spcBef>
                <a:spcPct val="20000"/>
              </a:spcBef>
              <a:buChar char="–"/>
              <a:defRPr sz="1600">
                <a:solidFill>
                  <a:schemeClr val="bg2"/>
                </a:solidFill>
                <a:latin typeface="Verdana" panose="020B0604030504040204" pitchFamily="34" charset="0"/>
                <a:ea typeface="ＭＳ Ｐゴシック" panose="020B0600070205080204" pitchFamily="34" charset="-128"/>
              </a:defRPr>
            </a:lvl2pPr>
            <a:lvl3pPr marL="1143000" indent="-228600">
              <a:lnSpc>
                <a:spcPct val="130000"/>
              </a:lnSpc>
              <a:spcBef>
                <a:spcPct val="20000"/>
              </a:spcBef>
              <a:buChar char="•"/>
              <a:defRPr sz="1600">
                <a:solidFill>
                  <a:schemeClr val="bg2"/>
                </a:solidFill>
                <a:latin typeface="Verdana" panose="020B0604030504040204" pitchFamily="34" charset="0"/>
                <a:ea typeface="ＭＳ Ｐゴシック" panose="020B0600070205080204" pitchFamily="34" charset="-128"/>
              </a:defRPr>
            </a:lvl3pPr>
            <a:lvl4pPr marL="1600200" indent="-228600">
              <a:lnSpc>
                <a:spcPct val="130000"/>
              </a:lnSpc>
              <a:spcBef>
                <a:spcPct val="20000"/>
              </a:spcBef>
              <a:buChar char="–"/>
              <a:defRPr sz="1600">
                <a:solidFill>
                  <a:schemeClr val="bg2"/>
                </a:solidFill>
                <a:latin typeface="Verdana" panose="020B0604030504040204" pitchFamily="34" charset="0"/>
                <a:ea typeface="ＭＳ Ｐゴシック" panose="020B0600070205080204" pitchFamily="34" charset="-128"/>
              </a:defRPr>
            </a:lvl4pPr>
            <a:lvl5pPr marL="2057400" indent="-228600">
              <a:lnSpc>
                <a:spcPct val="130000"/>
              </a:lnSpc>
              <a:spcBef>
                <a:spcPct val="20000"/>
              </a:spcBef>
              <a:buChar char="»"/>
              <a:defRPr sz="1600">
                <a:solidFill>
                  <a:schemeClr val="bg2"/>
                </a:solidFill>
                <a:latin typeface="Verdana" panose="020B0604030504040204" pitchFamily="34" charset="0"/>
                <a:ea typeface="ＭＳ Ｐゴシック" panose="020B0600070205080204" pitchFamily="34" charset="-128"/>
              </a:defRPr>
            </a:lvl5pPr>
            <a:lvl6pPr marL="2514600" indent="-228600" eaLnBrk="0" fontAlgn="base" hangingPunct="0">
              <a:lnSpc>
                <a:spcPct val="130000"/>
              </a:lnSpc>
              <a:spcBef>
                <a:spcPct val="20000"/>
              </a:spcBef>
              <a:spcAft>
                <a:spcPct val="0"/>
              </a:spcAft>
              <a:buChar char="»"/>
              <a:defRPr sz="1600">
                <a:solidFill>
                  <a:schemeClr val="bg2"/>
                </a:solidFill>
                <a:latin typeface="Verdana" panose="020B0604030504040204" pitchFamily="34" charset="0"/>
                <a:ea typeface="ＭＳ Ｐゴシック" panose="020B0600070205080204" pitchFamily="34" charset="-128"/>
              </a:defRPr>
            </a:lvl6pPr>
            <a:lvl7pPr marL="2971800" indent="-228600" eaLnBrk="0" fontAlgn="base" hangingPunct="0">
              <a:lnSpc>
                <a:spcPct val="130000"/>
              </a:lnSpc>
              <a:spcBef>
                <a:spcPct val="20000"/>
              </a:spcBef>
              <a:spcAft>
                <a:spcPct val="0"/>
              </a:spcAft>
              <a:buChar char="»"/>
              <a:defRPr sz="1600">
                <a:solidFill>
                  <a:schemeClr val="bg2"/>
                </a:solidFill>
                <a:latin typeface="Verdana" panose="020B0604030504040204" pitchFamily="34" charset="0"/>
                <a:ea typeface="ＭＳ Ｐゴシック" panose="020B0600070205080204" pitchFamily="34" charset="-128"/>
              </a:defRPr>
            </a:lvl7pPr>
            <a:lvl8pPr marL="3429000" indent="-228600" eaLnBrk="0" fontAlgn="base" hangingPunct="0">
              <a:lnSpc>
                <a:spcPct val="130000"/>
              </a:lnSpc>
              <a:spcBef>
                <a:spcPct val="20000"/>
              </a:spcBef>
              <a:spcAft>
                <a:spcPct val="0"/>
              </a:spcAft>
              <a:buChar char="»"/>
              <a:defRPr sz="1600">
                <a:solidFill>
                  <a:schemeClr val="bg2"/>
                </a:solidFill>
                <a:latin typeface="Verdana" panose="020B0604030504040204" pitchFamily="34" charset="0"/>
                <a:ea typeface="ＭＳ Ｐゴシック" panose="020B0600070205080204" pitchFamily="34" charset="-128"/>
              </a:defRPr>
            </a:lvl8pPr>
            <a:lvl9pPr marL="3886200" indent="-228600" eaLnBrk="0" fontAlgn="base" hangingPunct="0">
              <a:lnSpc>
                <a:spcPct val="130000"/>
              </a:lnSpc>
              <a:spcBef>
                <a:spcPct val="20000"/>
              </a:spcBef>
              <a:spcAft>
                <a:spcPct val="0"/>
              </a:spcAft>
              <a:buChar char="»"/>
              <a:defRPr sz="1600">
                <a:solidFill>
                  <a:schemeClr val="bg2"/>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3249"/>
              </a:solidFill>
              <a:effectLst/>
              <a:uLnTx/>
              <a:uFillTx/>
              <a:latin typeface="Arial" panose="020B0604020202020204" pitchFamily="34" charset="0"/>
              <a:ea typeface="ＭＳ Ｐゴシック" panose="020B0600070205080204" pitchFamily="34" charset="-128"/>
              <a:cs typeface="+mn-cs"/>
            </a:endParaRPr>
          </a:p>
        </p:txBody>
      </p:sp>
      <p:pic>
        <p:nvPicPr>
          <p:cNvPr id="1229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0886" y="1752150"/>
            <a:ext cx="1072583" cy="802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6233319" y="3049589"/>
            <a:ext cx="5365751" cy="267727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900"/>
              </a:spcAft>
              <a:buClrTx/>
              <a:buSzTx/>
              <a:buFontTx/>
              <a:buNone/>
              <a:tabLst/>
              <a:defRPr/>
            </a:pPr>
            <a:r>
              <a:rPr kumimoji="0" lang="en-GB" sz="2000" b="0" i="0" u="none" strike="noStrike" kern="1200" cap="none" spc="0" normalizeH="0" baseline="0" noProof="0" dirty="0">
                <a:ln>
                  <a:noFill/>
                </a:ln>
                <a:solidFill>
                  <a:srgbClr val="FEFFFF"/>
                </a:solidFill>
                <a:effectLst/>
                <a:uLnTx/>
                <a:uFillTx/>
                <a:latin typeface="Arial" charset="0"/>
                <a:ea typeface="MS PGothic" panose="020B0600070205080204" pitchFamily="34" charset="-128"/>
                <a:cs typeface="+mn-cs"/>
              </a:rPr>
              <a:t>Some key challenges</a:t>
            </a:r>
          </a:p>
          <a:p>
            <a:pPr marL="214308" marR="0" lvl="0" indent="-214308" algn="l" defTabSz="914400" rtl="0" eaLnBrk="1" fontAlgn="base" latinLnBrk="0" hangingPunct="1">
              <a:lnSpc>
                <a:spcPct val="100000"/>
              </a:lnSpc>
              <a:spcBef>
                <a:spcPct val="0"/>
              </a:spcBef>
              <a:spcAft>
                <a:spcPts val="451"/>
              </a:spcAft>
              <a:buClrTx/>
              <a:buSzTx/>
              <a:buFont typeface="Wingdings" panose="05000000000000000000" pitchFamily="2" charset="2"/>
              <a:buChar char="§"/>
              <a:tabLst/>
              <a:defRPr/>
            </a:pPr>
            <a:r>
              <a:rPr kumimoji="0" lang="en-GB" sz="2133" b="0" i="0" u="none" strike="noStrike" kern="1200" cap="none" spc="0" normalizeH="0" baseline="0" noProof="0" dirty="0">
                <a:ln>
                  <a:noFill/>
                </a:ln>
                <a:solidFill>
                  <a:srgbClr val="FEFFFF"/>
                </a:solidFill>
                <a:effectLst/>
                <a:uLnTx/>
                <a:uFillTx/>
                <a:latin typeface="Arial" charset="0"/>
                <a:ea typeface="MS PGothic" panose="020B0600070205080204" pitchFamily="34" charset="-128"/>
                <a:cs typeface="+mn-cs"/>
              </a:rPr>
              <a:t>very low signal levels of GNSS signals  (large distances and mostly coming from antenna sidelobes); </a:t>
            </a:r>
          </a:p>
          <a:p>
            <a:pPr marL="214308" marR="0" lvl="0" indent="-214308" algn="l" defTabSz="914400" rtl="0" eaLnBrk="1" fontAlgn="base" latinLnBrk="0" hangingPunct="1">
              <a:lnSpc>
                <a:spcPct val="100000"/>
              </a:lnSpc>
              <a:spcBef>
                <a:spcPct val="0"/>
              </a:spcBef>
              <a:spcAft>
                <a:spcPts val="451"/>
              </a:spcAft>
              <a:buClrTx/>
              <a:buSzTx/>
              <a:buFont typeface="Wingdings" panose="05000000000000000000" pitchFamily="2" charset="2"/>
              <a:buChar char="§"/>
              <a:tabLst/>
              <a:defRPr/>
            </a:pPr>
            <a:r>
              <a:rPr kumimoji="0" lang="en-GB" sz="2133" b="0" i="0" u="none" strike="noStrike" kern="1200" cap="none" spc="0" normalizeH="0" baseline="0" noProof="0" dirty="0">
                <a:ln>
                  <a:noFill/>
                </a:ln>
                <a:solidFill>
                  <a:srgbClr val="FEFFFF"/>
                </a:solidFill>
                <a:effectLst/>
                <a:uLnTx/>
                <a:uFillTx/>
                <a:latin typeface="Arial" charset="0"/>
                <a:ea typeface="MS PGothic" panose="020B0600070205080204" pitchFamily="34" charset="-128"/>
                <a:cs typeface="+mn-cs"/>
              </a:rPr>
              <a:t>Very poor geometry – high DOP</a:t>
            </a:r>
          </a:p>
          <a:p>
            <a:pPr marL="214308" marR="0" lvl="0" indent="-214308" algn="l" defTabSz="914400" rtl="0" eaLnBrk="1" fontAlgn="base" latinLnBrk="0" hangingPunct="1">
              <a:lnSpc>
                <a:spcPct val="100000"/>
              </a:lnSpc>
              <a:spcBef>
                <a:spcPct val="0"/>
              </a:spcBef>
              <a:spcAft>
                <a:spcPts val="451"/>
              </a:spcAft>
              <a:buClrTx/>
              <a:buSzTx/>
              <a:buFont typeface="Wingdings" panose="05000000000000000000" pitchFamily="2" charset="2"/>
              <a:buChar char="§"/>
              <a:tabLst/>
              <a:defRPr/>
            </a:pPr>
            <a:r>
              <a:rPr kumimoji="0" lang="en-GB" sz="2133" b="0" i="0" u="none" strike="noStrike" kern="1200" cap="none" spc="0" normalizeH="0" baseline="0" noProof="0" dirty="0">
                <a:ln>
                  <a:noFill/>
                </a:ln>
                <a:solidFill>
                  <a:srgbClr val="FEFFFF"/>
                </a:solidFill>
                <a:effectLst/>
                <a:uLnTx/>
                <a:uFillTx/>
                <a:latin typeface="Arial" charset="0"/>
                <a:ea typeface="MS PGothic" panose="020B0600070205080204" pitchFamily="34" charset="-128"/>
                <a:cs typeface="+mn-cs"/>
              </a:rPr>
              <a:t>limited access to navigation data;</a:t>
            </a:r>
          </a:p>
          <a:p>
            <a:pPr marL="214308" marR="0" lvl="0" indent="-214308" algn="l" defTabSz="914400" rtl="0" eaLnBrk="1" fontAlgn="base" latinLnBrk="0" hangingPunct="1">
              <a:lnSpc>
                <a:spcPct val="100000"/>
              </a:lnSpc>
              <a:spcBef>
                <a:spcPct val="0"/>
              </a:spcBef>
              <a:spcAft>
                <a:spcPts val="451"/>
              </a:spcAft>
              <a:buClrTx/>
              <a:buSzTx/>
              <a:buFont typeface="Wingdings" panose="05000000000000000000" pitchFamily="2" charset="2"/>
              <a:buChar char="§"/>
              <a:tabLst/>
              <a:defRPr/>
            </a:pPr>
            <a:endParaRPr kumimoji="0" lang="en-GB" sz="2133" b="0" i="0" u="none" strike="noStrike" kern="1200" cap="none" spc="0" normalizeH="0" baseline="0" noProof="0" dirty="0">
              <a:ln>
                <a:noFill/>
              </a:ln>
              <a:solidFill>
                <a:srgbClr val="FEFFFF"/>
              </a:solidFill>
              <a:effectLst/>
              <a:uLnTx/>
              <a:uFillTx/>
              <a:latin typeface="Arial" charset="0"/>
              <a:ea typeface="MS PGothic" panose="020B0600070205080204" pitchFamily="34" charset="-128"/>
              <a:cs typeface="+mn-cs"/>
            </a:endParaRPr>
          </a:p>
        </p:txBody>
      </p:sp>
      <p:sp>
        <p:nvSpPr>
          <p:cNvPr id="12298" name="Rectangle 2"/>
          <p:cNvSpPr>
            <a:spLocks noChangeArrowheads="1"/>
          </p:cNvSpPr>
          <p:nvPr/>
        </p:nvSpPr>
        <p:spPr bwMode="auto">
          <a:xfrm>
            <a:off x="404528" y="197897"/>
            <a:ext cx="98596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30000"/>
              </a:lnSpc>
              <a:spcBef>
                <a:spcPct val="20000"/>
              </a:spcBef>
              <a:buFont typeface="NotesEsa" panose="02000506030000020004" pitchFamily="2" charset="0"/>
              <a:buChar char="•"/>
              <a:defRPr sz="1600">
                <a:solidFill>
                  <a:schemeClr val="bg2"/>
                </a:solidFill>
                <a:latin typeface="Verdana" panose="020B0604030504040204" pitchFamily="34" charset="0"/>
                <a:ea typeface="ＭＳ Ｐゴシック" panose="020B0600070205080204" pitchFamily="34" charset="-128"/>
              </a:defRPr>
            </a:lvl1pPr>
            <a:lvl2pPr marL="742950" indent="-285750">
              <a:lnSpc>
                <a:spcPct val="130000"/>
              </a:lnSpc>
              <a:spcBef>
                <a:spcPct val="20000"/>
              </a:spcBef>
              <a:buChar char="–"/>
              <a:defRPr sz="1600">
                <a:solidFill>
                  <a:schemeClr val="bg2"/>
                </a:solidFill>
                <a:latin typeface="Verdana" panose="020B0604030504040204" pitchFamily="34" charset="0"/>
                <a:ea typeface="ＭＳ Ｐゴシック" panose="020B0600070205080204" pitchFamily="34" charset="-128"/>
              </a:defRPr>
            </a:lvl2pPr>
            <a:lvl3pPr marL="1143000" indent="-228600">
              <a:lnSpc>
                <a:spcPct val="130000"/>
              </a:lnSpc>
              <a:spcBef>
                <a:spcPct val="20000"/>
              </a:spcBef>
              <a:buChar char="•"/>
              <a:defRPr sz="1600">
                <a:solidFill>
                  <a:schemeClr val="bg2"/>
                </a:solidFill>
                <a:latin typeface="Verdana" panose="020B0604030504040204" pitchFamily="34" charset="0"/>
                <a:ea typeface="ＭＳ Ｐゴシック" panose="020B0600070205080204" pitchFamily="34" charset="-128"/>
              </a:defRPr>
            </a:lvl3pPr>
            <a:lvl4pPr marL="1600200" indent="-228600">
              <a:lnSpc>
                <a:spcPct val="130000"/>
              </a:lnSpc>
              <a:spcBef>
                <a:spcPct val="20000"/>
              </a:spcBef>
              <a:buChar char="–"/>
              <a:defRPr sz="1600">
                <a:solidFill>
                  <a:schemeClr val="bg2"/>
                </a:solidFill>
                <a:latin typeface="Verdana" panose="020B0604030504040204" pitchFamily="34" charset="0"/>
                <a:ea typeface="ＭＳ Ｐゴシック" panose="020B0600070205080204" pitchFamily="34" charset="-128"/>
              </a:defRPr>
            </a:lvl4pPr>
            <a:lvl5pPr marL="2057400" indent="-228600">
              <a:lnSpc>
                <a:spcPct val="130000"/>
              </a:lnSpc>
              <a:spcBef>
                <a:spcPct val="20000"/>
              </a:spcBef>
              <a:buChar char="»"/>
              <a:defRPr sz="1600">
                <a:solidFill>
                  <a:schemeClr val="bg2"/>
                </a:solidFill>
                <a:latin typeface="Verdana" panose="020B0604030504040204" pitchFamily="34" charset="0"/>
                <a:ea typeface="ＭＳ Ｐゴシック" panose="020B0600070205080204" pitchFamily="34" charset="-128"/>
              </a:defRPr>
            </a:lvl5pPr>
            <a:lvl6pPr marL="2514600" indent="-228600" eaLnBrk="0" fontAlgn="base" hangingPunct="0">
              <a:lnSpc>
                <a:spcPct val="130000"/>
              </a:lnSpc>
              <a:spcBef>
                <a:spcPct val="20000"/>
              </a:spcBef>
              <a:spcAft>
                <a:spcPct val="0"/>
              </a:spcAft>
              <a:buChar char="»"/>
              <a:defRPr sz="1600">
                <a:solidFill>
                  <a:schemeClr val="bg2"/>
                </a:solidFill>
                <a:latin typeface="Verdana" panose="020B0604030504040204" pitchFamily="34" charset="0"/>
                <a:ea typeface="ＭＳ Ｐゴシック" panose="020B0600070205080204" pitchFamily="34" charset="-128"/>
              </a:defRPr>
            </a:lvl6pPr>
            <a:lvl7pPr marL="2971800" indent="-228600" eaLnBrk="0" fontAlgn="base" hangingPunct="0">
              <a:lnSpc>
                <a:spcPct val="130000"/>
              </a:lnSpc>
              <a:spcBef>
                <a:spcPct val="20000"/>
              </a:spcBef>
              <a:spcAft>
                <a:spcPct val="0"/>
              </a:spcAft>
              <a:buChar char="»"/>
              <a:defRPr sz="1600">
                <a:solidFill>
                  <a:schemeClr val="bg2"/>
                </a:solidFill>
                <a:latin typeface="Verdana" panose="020B0604030504040204" pitchFamily="34" charset="0"/>
                <a:ea typeface="ＭＳ Ｐゴシック" panose="020B0600070205080204" pitchFamily="34" charset="-128"/>
              </a:defRPr>
            </a:lvl7pPr>
            <a:lvl8pPr marL="3429000" indent="-228600" eaLnBrk="0" fontAlgn="base" hangingPunct="0">
              <a:lnSpc>
                <a:spcPct val="130000"/>
              </a:lnSpc>
              <a:spcBef>
                <a:spcPct val="20000"/>
              </a:spcBef>
              <a:spcAft>
                <a:spcPct val="0"/>
              </a:spcAft>
              <a:buChar char="»"/>
              <a:defRPr sz="1600">
                <a:solidFill>
                  <a:schemeClr val="bg2"/>
                </a:solidFill>
                <a:latin typeface="Verdana" panose="020B0604030504040204" pitchFamily="34" charset="0"/>
                <a:ea typeface="ＭＳ Ｐゴシック" panose="020B0600070205080204" pitchFamily="34" charset="-128"/>
              </a:defRPr>
            </a:lvl8pPr>
            <a:lvl9pPr marL="3886200" indent="-228600" eaLnBrk="0" fontAlgn="base" hangingPunct="0">
              <a:lnSpc>
                <a:spcPct val="130000"/>
              </a:lnSpc>
              <a:spcBef>
                <a:spcPct val="20000"/>
              </a:spcBef>
              <a:spcAft>
                <a:spcPct val="0"/>
              </a:spcAft>
              <a:buChar char="»"/>
              <a:defRPr sz="1600">
                <a:solidFill>
                  <a:schemeClr val="bg2"/>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FEFFFF"/>
                </a:solidFill>
                <a:effectLst/>
                <a:uLnTx/>
                <a:uFillTx/>
                <a:latin typeface="Arial" panose="020B0604020202020204" pitchFamily="34" charset="0"/>
                <a:ea typeface="ＭＳ Ｐゴシック" panose="020B0600070205080204" pitchFamily="34" charset="-128"/>
                <a:cs typeface="Arial" panose="020B0604020202020204" pitchFamily="34" charset="0"/>
              </a:rPr>
              <a:t>Is it possible to navigate with GPS and Galileo from the Moon?</a:t>
            </a:r>
            <a:endParaRPr kumimoji="0" lang="en-GB" altLang="en-US" sz="2400" b="1" i="0" u="none" strike="noStrike" kern="1200" cap="none" spc="0" normalizeH="0" baseline="0" noProof="0" dirty="0">
              <a:ln>
                <a:noFill/>
              </a:ln>
              <a:solidFill>
                <a:srgbClr val="00324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12301" name="Picture 4" descr="WEB"/>
          <p:cNvPicPr>
            <a:picLocks noChangeAspect="1" noChangeArrowheads="1"/>
          </p:cNvPicPr>
          <p:nvPr/>
        </p:nvPicPr>
        <p:blipFill>
          <a:blip r:embed="rId5" cstate="print">
            <a:clrChange>
              <a:clrFrom>
                <a:srgbClr val="1C146B"/>
              </a:clrFrom>
              <a:clrTo>
                <a:srgbClr val="1C146B">
                  <a:alpha val="0"/>
                </a:srgbClr>
              </a:clrTo>
            </a:clrChange>
            <a:extLst>
              <a:ext uri="{28A0092B-C50C-407E-A947-70E740481C1C}">
                <a14:useLocalDpi xmlns:a14="http://schemas.microsoft.com/office/drawing/2010/main" val="0"/>
              </a:ext>
            </a:extLst>
          </a:blip>
          <a:srcRect/>
          <a:stretch>
            <a:fillRect/>
          </a:stretch>
        </p:blipFill>
        <p:spPr bwMode="auto">
          <a:xfrm>
            <a:off x="5464969" y="5732463"/>
            <a:ext cx="104933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6233319" y="2729301"/>
            <a:ext cx="5718737" cy="2784959"/>
          </a:xfrm>
          <a:prstGeom prst="rect">
            <a:avLst/>
          </a:prstGeom>
          <a:solidFill>
            <a:srgbClr val="00B0F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4267" b="0" i="0" u="none" strike="noStrike" kern="1200" cap="none" spc="0" normalizeH="0" baseline="0" noProof="0" dirty="0">
              <a:ln w="0"/>
              <a:solidFill>
                <a:srgbClr val="FEFFFF"/>
              </a:solidFill>
              <a:effectLst>
                <a:outerShdw blurRad="38100" dist="25400" dir="5400000" algn="ctr" rotWithShape="0">
                  <a:srgbClr val="6E747A">
                    <a:alpha val="43000"/>
                  </a:srgbClr>
                </a:outerShdw>
              </a:effectLst>
              <a:uLnTx/>
              <a:uFillTx/>
              <a:latin typeface="Arial" panose="020B0604020202020204"/>
              <a:ea typeface="+mn-ea"/>
              <a:cs typeface="+mn-cs"/>
            </a:endParaRPr>
          </a:p>
        </p:txBody>
      </p:sp>
      <p:pic>
        <p:nvPicPr>
          <p:cNvPr id="1026" name="Picture 2" descr="Galileo 'side lobe' signal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549" y="1499777"/>
            <a:ext cx="5255723" cy="406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17324"/>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nasa.gov/sites/default/files/thumbnails/image/nightsidemms-apr422_1280_59.94_youtube_h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227" y="0"/>
            <a:ext cx="12573565" cy="70726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5610" y="126450"/>
            <a:ext cx="6163059" cy="237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913571" y="2274402"/>
            <a:ext cx="4222867" cy="2031325"/>
          </a:xfrm>
          <a:prstGeom prst="rect">
            <a:avLst/>
          </a:prstGeom>
        </p:spPr>
        <p:txBody>
          <a:bodyPr wrap="square">
            <a:spAutoFit/>
          </a:bodyPr>
          <a:lstStyle/>
          <a:p>
            <a:pPr>
              <a:spcBef>
                <a:spcPts val="300"/>
              </a:spcBef>
              <a:spcAft>
                <a:spcPts val="300"/>
              </a:spcAft>
              <a:defRPr/>
            </a:pPr>
            <a:r>
              <a:rPr lang="en-US" dirty="0">
                <a:solidFill>
                  <a:schemeClr val="bg1"/>
                </a:solidFill>
                <a:latin typeface="Arial" panose="020B0604020202020204" pitchFamily="34" charset="0"/>
                <a:cs typeface="Arial" panose="020B0604020202020204" pitchFamily="34" charset="0"/>
              </a:rPr>
              <a:t>In April 2019, the NASA MMS orbit Navigator set “Guinness world record” for the highest reception of signals and onboard navigation solutions by an operational GPS receiver in space (29 Re – </a:t>
            </a:r>
            <a:r>
              <a:rPr lang="en-GB" b="1" dirty="0">
                <a:solidFill>
                  <a:schemeClr val="bg1"/>
                </a:solidFill>
                <a:latin typeface="Arial" panose="020B0604020202020204" pitchFamily="34" charset="0"/>
              </a:rPr>
              <a:t>187.166 km </a:t>
            </a:r>
            <a:r>
              <a:rPr lang="en-US" dirty="0">
                <a:solidFill>
                  <a:schemeClr val="bg1"/>
                </a:solidFill>
                <a:latin typeface="Arial" panose="020B0604020202020204" pitchFamily="34" charset="0"/>
                <a:cs typeface="Arial" panose="020B0604020202020204" pitchFamily="34" charset="0"/>
              </a:rPr>
              <a:t> half Earth-Moon distance) with excellent performances.</a:t>
            </a:r>
          </a:p>
        </p:txBody>
      </p:sp>
      <p:sp>
        <p:nvSpPr>
          <p:cNvPr id="6" name="TextBox 5"/>
          <p:cNvSpPr txBox="1"/>
          <p:nvPr/>
        </p:nvSpPr>
        <p:spPr>
          <a:xfrm>
            <a:off x="0" y="4584648"/>
            <a:ext cx="12225338" cy="2185598"/>
          </a:xfrm>
          <a:prstGeom prst="rect">
            <a:avLst/>
          </a:prstGeom>
          <a:noFill/>
        </p:spPr>
        <p:txBody>
          <a:bodyPr wrap="square" rtlCol="0">
            <a:spAutoFit/>
          </a:bodyPr>
          <a:lstStyle/>
          <a:p>
            <a:r>
              <a:rPr lang="en-GB" sz="2267" dirty="0">
                <a:solidFill>
                  <a:schemeClr val="bg1"/>
                </a:solidFill>
              </a:rPr>
              <a:t>Yet, several potential receiver/system improvements are possible:</a:t>
            </a:r>
          </a:p>
          <a:p>
            <a:endParaRPr lang="en-GB" sz="2267" dirty="0">
              <a:solidFill>
                <a:schemeClr val="bg1"/>
              </a:solidFill>
            </a:endParaRPr>
          </a:p>
          <a:p>
            <a:r>
              <a:rPr lang="en-GB" sz="2267" dirty="0">
                <a:solidFill>
                  <a:schemeClr val="bg1"/>
                </a:solidFill>
              </a:rPr>
              <a:t>Tracking Threshold ~ 23 dB-Hz ( ~ today we estimate 15 </a:t>
            </a:r>
            <a:r>
              <a:rPr lang="en-GB" sz="2267" dirty="0" err="1">
                <a:solidFill>
                  <a:schemeClr val="bg1"/>
                </a:solidFill>
              </a:rPr>
              <a:t>dbHz</a:t>
            </a:r>
            <a:r>
              <a:rPr lang="en-GB" sz="2267" dirty="0">
                <a:solidFill>
                  <a:schemeClr val="bg1"/>
                </a:solidFill>
              </a:rPr>
              <a:t>  is reachable)</a:t>
            </a:r>
          </a:p>
          <a:p>
            <a:r>
              <a:rPr lang="en-GB" sz="2267" dirty="0">
                <a:solidFill>
                  <a:schemeClr val="bg1"/>
                </a:solidFill>
              </a:rPr>
              <a:t>Antenna Gain ~ </a:t>
            </a:r>
            <a:r>
              <a:rPr lang="en-GB" sz="2267" dirty="0" err="1">
                <a:solidFill>
                  <a:schemeClr val="bg1"/>
                </a:solidFill>
              </a:rPr>
              <a:t>emispherical</a:t>
            </a:r>
            <a:r>
              <a:rPr lang="en-GB" sz="2267" dirty="0">
                <a:solidFill>
                  <a:schemeClr val="bg1"/>
                </a:solidFill>
              </a:rPr>
              <a:t> 6.5 </a:t>
            </a:r>
            <a:r>
              <a:rPr lang="en-GB" sz="2267" dirty="0" err="1">
                <a:solidFill>
                  <a:schemeClr val="bg1"/>
                </a:solidFill>
              </a:rPr>
              <a:t>dBi</a:t>
            </a:r>
            <a:r>
              <a:rPr lang="en-GB" sz="2267" dirty="0">
                <a:solidFill>
                  <a:schemeClr val="bg1"/>
                </a:solidFill>
              </a:rPr>
              <a:t> (today ~14-15 </a:t>
            </a:r>
            <a:r>
              <a:rPr lang="en-GB" sz="2267" dirty="0" err="1">
                <a:solidFill>
                  <a:schemeClr val="bg1"/>
                </a:solidFill>
              </a:rPr>
              <a:t>dBi</a:t>
            </a:r>
            <a:r>
              <a:rPr lang="en-GB" sz="2267" dirty="0">
                <a:solidFill>
                  <a:schemeClr val="bg1"/>
                </a:solidFill>
              </a:rPr>
              <a:t> reachable)</a:t>
            </a:r>
          </a:p>
          <a:p>
            <a:r>
              <a:rPr lang="en-GB" sz="2267" dirty="0">
                <a:solidFill>
                  <a:schemeClr val="bg1"/>
                </a:solidFill>
              </a:rPr>
              <a:t>GPS-only (GPS/Galileo combined as baseline)</a:t>
            </a:r>
          </a:p>
          <a:p>
            <a:r>
              <a:rPr lang="en-GB" sz="2267" dirty="0">
                <a:solidFill>
                  <a:schemeClr val="bg1"/>
                </a:solidFill>
              </a:rPr>
              <a:t>L1 single frequency (L1/L5 dual frequency as baseline)</a:t>
            </a:r>
          </a:p>
        </p:txBody>
      </p:sp>
      <p:sp>
        <p:nvSpPr>
          <p:cNvPr id="7" name="TextBox 6"/>
          <p:cNvSpPr txBox="1"/>
          <p:nvPr/>
        </p:nvSpPr>
        <p:spPr>
          <a:xfrm>
            <a:off x="8573236" y="126449"/>
            <a:ext cx="2656496" cy="369332"/>
          </a:xfrm>
          <a:prstGeom prst="rect">
            <a:avLst/>
          </a:prstGeom>
          <a:noFill/>
        </p:spPr>
        <p:txBody>
          <a:bodyPr wrap="none" rtlCol="0">
            <a:spAutoFit/>
          </a:bodyPr>
          <a:lstStyle/>
          <a:p>
            <a:r>
              <a:rPr lang="en-GB" b="1" dirty="0">
                <a:solidFill>
                  <a:schemeClr val="bg1"/>
                </a:solidFill>
              </a:rPr>
              <a:t>NASA MMS mission</a:t>
            </a:r>
          </a:p>
        </p:txBody>
      </p:sp>
    </p:spTree>
    <p:extLst>
      <p:ext uri="{BB962C8B-B14F-4D97-AF65-F5344CB8AC3E}">
        <p14:creationId xmlns:p14="http://schemas.microsoft.com/office/powerpoint/2010/main" val="2657330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00" y="175791"/>
            <a:ext cx="10108800" cy="523220"/>
          </a:xfrm>
        </p:spPr>
        <p:txBody>
          <a:bodyPr/>
          <a:lstStyle/>
          <a:p>
            <a:pPr algn="ctr"/>
            <a:r>
              <a:rPr lang="en-GB" sz="2800" dirty="0"/>
              <a:t>ESA Roadmap vision for Lunar Navigation Services</a:t>
            </a:r>
          </a:p>
        </p:txBody>
      </p:sp>
      <p:graphicFrame>
        <p:nvGraphicFramePr>
          <p:cNvPr id="4" name="Table 3"/>
          <p:cNvGraphicFramePr>
            <a:graphicFrameLocks noGrp="1"/>
          </p:cNvGraphicFramePr>
          <p:nvPr>
            <p:extLst>
              <p:ext uri="{D42A27DB-BD31-4B8C-83A1-F6EECF244321}">
                <p14:modId xmlns:p14="http://schemas.microsoft.com/office/powerpoint/2010/main" val="2389537672"/>
              </p:ext>
            </p:extLst>
          </p:nvPr>
        </p:nvGraphicFramePr>
        <p:xfrm>
          <a:off x="124691" y="1050391"/>
          <a:ext cx="11920451" cy="5481900"/>
        </p:xfrm>
        <a:graphic>
          <a:graphicData uri="http://schemas.openxmlformats.org/drawingml/2006/table">
            <a:tbl>
              <a:tblPr firstRow="1" bandRow="1">
                <a:tableStyleId>{00A15C55-8517-42AA-B614-E9B94910E393}</a:tableStyleId>
              </a:tblPr>
              <a:tblGrid>
                <a:gridCol w="3631058">
                  <a:extLst>
                    <a:ext uri="{9D8B030D-6E8A-4147-A177-3AD203B41FA5}">
                      <a16:colId xmlns:a16="http://schemas.microsoft.com/office/drawing/2014/main" val="432010009"/>
                    </a:ext>
                  </a:extLst>
                </a:gridCol>
                <a:gridCol w="3904045">
                  <a:extLst>
                    <a:ext uri="{9D8B030D-6E8A-4147-A177-3AD203B41FA5}">
                      <a16:colId xmlns:a16="http://schemas.microsoft.com/office/drawing/2014/main" val="2855076176"/>
                    </a:ext>
                  </a:extLst>
                </a:gridCol>
                <a:gridCol w="4385348">
                  <a:extLst>
                    <a:ext uri="{9D8B030D-6E8A-4147-A177-3AD203B41FA5}">
                      <a16:colId xmlns:a16="http://schemas.microsoft.com/office/drawing/2014/main" val="730035058"/>
                    </a:ext>
                  </a:extLst>
                </a:gridCol>
              </a:tblGrid>
              <a:tr h="1015173">
                <a:tc>
                  <a:txBody>
                    <a:bodyPr/>
                    <a:lstStyle/>
                    <a:p>
                      <a:pPr marL="0" marR="0" algn="ctr">
                        <a:lnSpc>
                          <a:spcPct val="107000"/>
                        </a:lnSpc>
                        <a:spcBef>
                          <a:spcPts val="0"/>
                        </a:spcBef>
                        <a:spcAft>
                          <a:spcPts val="0"/>
                        </a:spcAft>
                      </a:pPr>
                      <a:r>
                        <a:rPr lang="en-GB" sz="1800" dirty="0">
                          <a:effectLst/>
                        </a:rPr>
                        <a:t>Phase 1: Use of Existing GNSS Systems </a:t>
                      </a:r>
                      <a:br>
                        <a:rPr lang="en-GB" sz="1800" dirty="0">
                          <a:effectLst/>
                        </a:rPr>
                      </a:br>
                      <a:r>
                        <a:rPr lang="en-GB" sz="1800" dirty="0">
                          <a:effectLst/>
                        </a:rPr>
                        <a:t>(2023 – 2027)</a:t>
                      </a:r>
                      <a:endParaRPr lang="en-GB" sz="1800" dirty="0">
                        <a:effectLst/>
                        <a:latin typeface="Times New Roman" panose="02020603050405020304" pitchFamily="18" charset="0"/>
                        <a:ea typeface="Arial Unicode MS"/>
                        <a:cs typeface="Times New Roman" panose="02020603050405020304" pitchFamily="18" charset="0"/>
                      </a:endParaRPr>
                    </a:p>
                  </a:txBody>
                  <a:tcPr marL="91191" marR="91191" marT="45595" marB="45595"/>
                </a:tc>
                <a:tc>
                  <a:txBody>
                    <a:bodyPr/>
                    <a:lstStyle/>
                    <a:p>
                      <a:pPr marL="0" marR="0" algn="ctr">
                        <a:lnSpc>
                          <a:spcPct val="107000"/>
                        </a:lnSpc>
                        <a:spcBef>
                          <a:spcPts val="0"/>
                        </a:spcBef>
                        <a:spcAft>
                          <a:spcPts val="0"/>
                        </a:spcAft>
                      </a:pPr>
                      <a:r>
                        <a:rPr lang="en-GB" sz="1800" dirty="0">
                          <a:effectLst/>
                        </a:rPr>
                        <a:t>Phase 2: Moonlight NAV Initial Services</a:t>
                      </a:r>
                    </a:p>
                    <a:p>
                      <a:pPr marL="0" marR="0" algn="ctr">
                        <a:lnSpc>
                          <a:spcPct val="107000"/>
                        </a:lnSpc>
                        <a:spcBef>
                          <a:spcPts val="0"/>
                        </a:spcBef>
                        <a:spcAft>
                          <a:spcPts val="0"/>
                        </a:spcAft>
                      </a:pPr>
                      <a:r>
                        <a:rPr lang="en-GB" sz="1800" dirty="0">
                          <a:effectLst/>
                        </a:rPr>
                        <a:t>(2027 – 2035)</a:t>
                      </a:r>
                      <a:endParaRPr lang="en-GB" sz="1800" dirty="0">
                        <a:effectLst/>
                        <a:latin typeface="Times New Roman" panose="02020603050405020304" pitchFamily="18" charset="0"/>
                        <a:ea typeface="Arial Unicode MS"/>
                        <a:cs typeface="Times New Roman" panose="02020603050405020304" pitchFamily="18" charset="0"/>
                      </a:endParaRPr>
                    </a:p>
                  </a:txBody>
                  <a:tcPr marL="91191" marR="91191" marT="45595" marB="45595"/>
                </a:tc>
                <a:tc>
                  <a:txBody>
                    <a:bodyPr/>
                    <a:lstStyle/>
                    <a:p>
                      <a:pPr marL="0" marR="0" algn="ctr">
                        <a:lnSpc>
                          <a:spcPct val="107000"/>
                        </a:lnSpc>
                        <a:spcBef>
                          <a:spcPts val="0"/>
                        </a:spcBef>
                        <a:spcAft>
                          <a:spcPts val="0"/>
                        </a:spcAft>
                      </a:pPr>
                      <a:r>
                        <a:rPr lang="en-GB" sz="1800" dirty="0">
                          <a:effectLst/>
                        </a:rPr>
                        <a:t>Phase 3: Moonlight NAV enhanced</a:t>
                      </a:r>
                      <a:r>
                        <a:rPr lang="en-GB" sz="1800" baseline="0" dirty="0">
                          <a:effectLst/>
                        </a:rPr>
                        <a:t> services</a:t>
                      </a:r>
                      <a:endParaRPr lang="en-GB" sz="1800" dirty="0">
                        <a:effectLst/>
                      </a:endParaRPr>
                    </a:p>
                    <a:p>
                      <a:pPr marL="0" marR="0" algn="ctr">
                        <a:lnSpc>
                          <a:spcPct val="107000"/>
                        </a:lnSpc>
                        <a:spcBef>
                          <a:spcPts val="0"/>
                        </a:spcBef>
                        <a:spcAft>
                          <a:spcPts val="0"/>
                        </a:spcAft>
                      </a:pPr>
                      <a:r>
                        <a:rPr lang="en-GB" sz="1800" dirty="0">
                          <a:effectLst/>
                        </a:rPr>
                        <a:t>(2035 – onwards)</a:t>
                      </a:r>
                      <a:endParaRPr lang="en-GB" sz="1800" dirty="0">
                        <a:effectLst/>
                        <a:latin typeface="Times New Roman" panose="02020603050405020304" pitchFamily="18" charset="0"/>
                        <a:ea typeface="Arial Unicode MS"/>
                        <a:cs typeface="Times New Roman" panose="02020603050405020304" pitchFamily="18" charset="0"/>
                      </a:endParaRPr>
                    </a:p>
                  </a:txBody>
                  <a:tcPr marL="91191" marR="91191" marT="45595" marB="45595"/>
                </a:tc>
                <a:extLst>
                  <a:ext uri="{0D108BD9-81ED-4DB2-BD59-A6C34878D82A}">
                    <a16:rowId xmlns:a16="http://schemas.microsoft.com/office/drawing/2014/main" val="3633446533"/>
                  </a:ext>
                </a:extLst>
              </a:tr>
              <a:tr h="1512026">
                <a:tc>
                  <a:txBody>
                    <a:bodyPr/>
                    <a:lstStyle/>
                    <a:p>
                      <a:pPr marL="0" marR="0" algn="ctr">
                        <a:lnSpc>
                          <a:spcPct val="107000"/>
                        </a:lnSpc>
                        <a:spcBef>
                          <a:spcPts val="0"/>
                        </a:spcBef>
                        <a:spcAft>
                          <a:spcPts val="0"/>
                        </a:spcAft>
                      </a:pPr>
                      <a:r>
                        <a:rPr lang="en-GB" sz="1800" b="1" dirty="0">
                          <a:solidFill>
                            <a:srgbClr val="FF0000"/>
                          </a:solidFill>
                          <a:effectLst/>
                        </a:rPr>
                        <a:t>Preliminary Lunar PNT services</a:t>
                      </a:r>
                      <a:endParaRPr lang="en-GB" sz="2800" b="1" dirty="0">
                        <a:solidFill>
                          <a:srgbClr val="FF0000"/>
                        </a:solidFill>
                        <a:effectLst/>
                      </a:endParaRPr>
                    </a:p>
                    <a:p>
                      <a:pPr marL="0" marR="0" algn="ctr">
                        <a:lnSpc>
                          <a:spcPct val="107000"/>
                        </a:lnSpc>
                        <a:spcBef>
                          <a:spcPts val="0"/>
                        </a:spcBef>
                        <a:spcAft>
                          <a:spcPts val="0"/>
                        </a:spcAft>
                      </a:pPr>
                      <a:r>
                        <a:rPr lang="en-GB" sz="1600" dirty="0">
                          <a:effectLst/>
                        </a:rPr>
                        <a:t> </a:t>
                      </a:r>
                      <a:endParaRPr lang="en-GB" sz="2400" dirty="0">
                        <a:effectLst/>
                      </a:endParaRPr>
                    </a:p>
                    <a:p>
                      <a:pPr marL="0" marR="0" algn="just">
                        <a:lnSpc>
                          <a:spcPct val="107000"/>
                        </a:lnSpc>
                        <a:spcBef>
                          <a:spcPts val="0"/>
                        </a:spcBef>
                        <a:spcAft>
                          <a:spcPts val="0"/>
                        </a:spcAft>
                      </a:pPr>
                      <a:r>
                        <a:rPr lang="en-GB" sz="1600" dirty="0">
                          <a:effectLst/>
                        </a:rPr>
                        <a:t>Adequate for Earth-to-Moon</a:t>
                      </a:r>
                      <a:r>
                        <a:rPr lang="en-GB" sz="1600" baseline="0" dirty="0">
                          <a:effectLst/>
                        </a:rPr>
                        <a:t> transfer and Lunar orbit</a:t>
                      </a:r>
                      <a:endParaRPr lang="en-GB" sz="2400" dirty="0">
                        <a:effectLst/>
                        <a:latin typeface="Times New Roman" panose="02020603050405020304" pitchFamily="18" charset="0"/>
                        <a:ea typeface="Arial Unicode MS"/>
                        <a:cs typeface="Times New Roman" panose="02020603050405020304" pitchFamily="18" charset="0"/>
                      </a:endParaRPr>
                    </a:p>
                  </a:txBody>
                  <a:tcPr marL="91191" marR="91191" marT="45595" marB="45595"/>
                </a:tc>
                <a:tc>
                  <a:txBody>
                    <a:bodyPr/>
                    <a:lstStyle/>
                    <a:p>
                      <a:pPr marL="0" marR="0" algn="ctr">
                        <a:lnSpc>
                          <a:spcPct val="107000"/>
                        </a:lnSpc>
                        <a:spcBef>
                          <a:spcPts val="0"/>
                        </a:spcBef>
                        <a:spcAft>
                          <a:spcPts val="0"/>
                        </a:spcAft>
                      </a:pPr>
                      <a:r>
                        <a:rPr lang="en-GB" sz="1800" b="1" baseline="0" dirty="0">
                          <a:solidFill>
                            <a:srgbClr val="FF0000"/>
                          </a:solidFill>
                          <a:effectLst/>
                        </a:rPr>
                        <a:t>Moonlight</a:t>
                      </a:r>
                      <a:r>
                        <a:rPr lang="en-GB" sz="1800" b="1" dirty="0">
                          <a:solidFill>
                            <a:srgbClr val="FF0000"/>
                          </a:solidFill>
                          <a:effectLst/>
                        </a:rPr>
                        <a:t> Lunar PNT services</a:t>
                      </a:r>
                    </a:p>
                    <a:p>
                      <a:pPr marL="0" marR="0">
                        <a:lnSpc>
                          <a:spcPct val="107000"/>
                        </a:lnSpc>
                        <a:spcBef>
                          <a:spcPts val="0"/>
                        </a:spcBef>
                        <a:spcAft>
                          <a:spcPts val="0"/>
                        </a:spcAft>
                      </a:pPr>
                      <a:r>
                        <a:rPr lang="en-GB" sz="1600" dirty="0">
                          <a:effectLst/>
                        </a:rPr>
                        <a:t> </a:t>
                      </a:r>
                      <a:endParaRPr lang="en-GB" sz="2400" dirty="0">
                        <a:effectLst/>
                      </a:endParaRPr>
                    </a:p>
                    <a:p>
                      <a:pPr marL="0" marR="0">
                        <a:lnSpc>
                          <a:spcPct val="107000"/>
                        </a:lnSpc>
                        <a:spcBef>
                          <a:spcPts val="0"/>
                        </a:spcBef>
                        <a:spcAft>
                          <a:spcPts val="0"/>
                        </a:spcAft>
                      </a:pPr>
                      <a:r>
                        <a:rPr lang="en-GB" sz="1600" dirty="0">
                          <a:effectLst/>
                        </a:rPr>
                        <a:t>High improvement of lunar orbit PNT</a:t>
                      </a:r>
                      <a:r>
                        <a:rPr lang="en-GB" sz="1600" baseline="0" dirty="0">
                          <a:effectLst/>
                        </a:rPr>
                        <a:t> services</a:t>
                      </a:r>
                      <a:endParaRPr lang="en-GB" sz="1600" dirty="0">
                        <a:effectLst/>
                      </a:endParaRPr>
                    </a:p>
                    <a:p>
                      <a:pPr marL="0" marR="0">
                        <a:lnSpc>
                          <a:spcPct val="107000"/>
                        </a:lnSpc>
                        <a:spcBef>
                          <a:spcPts val="0"/>
                        </a:spcBef>
                        <a:spcAft>
                          <a:spcPts val="0"/>
                        </a:spcAft>
                      </a:pPr>
                      <a:endParaRPr lang="en-GB" sz="1600" dirty="0">
                        <a:effectLst/>
                      </a:endParaRPr>
                    </a:p>
                    <a:p>
                      <a:pPr marL="0" marR="0">
                        <a:lnSpc>
                          <a:spcPct val="107000"/>
                        </a:lnSpc>
                        <a:spcBef>
                          <a:spcPts val="0"/>
                        </a:spcBef>
                        <a:spcAft>
                          <a:spcPts val="0"/>
                        </a:spcAft>
                      </a:pPr>
                      <a:r>
                        <a:rPr lang="en-GB" sz="1600" dirty="0">
                          <a:effectLst/>
                        </a:rPr>
                        <a:t>PNT services</a:t>
                      </a:r>
                      <a:r>
                        <a:rPr lang="en-GB" sz="1600" baseline="0" dirty="0">
                          <a:effectLst/>
                        </a:rPr>
                        <a:t> for </a:t>
                      </a:r>
                      <a:r>
                        <a:rPr lang="en-GB" sz="1600" dirty="0">
                          <a:effectLst/>
                        </a:rPr>
                        <a:t>lunar landing</a:t>
                      </a:r>
                      <a:r>
                        <a:rPr lang="en-GB" sz="1600" baseline="0" dirty="0">
                          <a:effectLst/>
                        </a:rPr>
                        <a:t> and lunar</a:t>
                      </a:r>
                      <a:r>
                        <a:rPr lang="en-GB" sz="1600" dirty="0">
                          <a:effectLst/>
                        </a:rPr>
                        <a:t> surface on South Pole.</a:t>
                      </a:r>
                      <a:endParaRPr lang="en-GB" sz="2400" dirty="0">
                        <a:effectLst/>
                        <a:latin typeface="Times New Roman" panose="02020603050405020304" pitchFamily="18" charset="0"/>
                        <a:ea typeface="Arial Unicode MS"/>
                        <a:cs typeface="Times New Roman" panose="02020603050405020304" pitchFamily="18" charset="0"/>
                      </a:endParaRPr>
                    </a:p>
                  </a:txBody>
                  <a:tcPr marL="91191" marR="91191" marT="45595" marB="45595"/>
                </a:tc>
                <a:tc>
                  <a:txBody>
                    <a:bodyPr/>
                    <a:lstStyle/>
                    <a:p>
                      <a:pPr marL="0" marR="0" algn="ctr">
                        <a:lnSpc>
                          <a:spcPct val="107000"/>
                        </a:lnSpc>
                        <a:spcBef>
                          <a:spcPts val="0"/>
                        </a:spcBef>
                        <a:spcAft>
                          <a:spcPts val="0"/>
                        </a:spcAft>
                      </a:pPr>
                      <a:r>
                        <a:rPr lang="en-GB" sz="1800" b="1" dirty="0">
                          <a:solidFill>
                            <a:srgbClr val="FF0000"/>
                          </a:solidFill>
                          <a:effectLst/>
                        </a:rPr>
                        <a:t>Enhanced </a:t>
                      </a:r>
                      <a:r>
                        <a:rPr lang="en-GB" sz="1800" b="1" baseline="0" dirty="0">
                          <a:solidFill>
                            <a:srgbClr val="FF0000"/>
                          </a:solidFill>
                          <a:effectLst/>
                        </a:rPr>
                        <a:t> Moonlight</a:t>
                      </a:r>
                      <a:r>
                        <a:rPr lang="en-GB" sz="1800" b="1" dirty="0">
                          <a:solidFill>
                            <a:srgbClr val="FF0000"/>
                          </a:solidFill>
                          <a:effectLst/>
                        </a:rPr>
                        <a:t> Lunar PNT services</a:t>
                      </a:r>
                      <a:endParaRPr lang="en-GB" sz="2800" b="1" dirty="0">
                        <a:solidFill>
                          <a:srgbClr val="FF0000"/>
                        </a:solidFill>
                        <a:effectLst/>
                      </a:endParaRPr>
                    </a:p>
                    <a:p>
                      <a:pPr marL="0" marR="0" algn="just">
                        <a:lnSpc>
                          <a:spcPct val="107000"/>
                        </a:lnSpc>
                        <a:spcBef>
                          <a:spcPts val="0"/>
                        </a:spcBef>
                        <a:spcAft>
                          <a:spcPts val="0"/>
                        </a:spcAft>
                      </a:pPr>
                      <a:r>
                        <a:rPr lang="en-GB" sz="1600" dirty="0">
                          <a:effectLst/>
                        </a:rPr>
                        <a:t> </a:t>
                      </a:r>
                      <a:endParaRPr lang="en-GB" sz="2400" dirty="0">
                        <a:effectLst/>
                      </a:endParaRPr>
                    </a:p>
                    <a:p>
                      <a:pPr marL="0" marR="0" lvl="0" indent="0" algn="l" defTabSz="882030" rtl="0" eaLnBrk="1" fontAlgn="auto" latinLnBrk="0" hangingPunct="1">
                        <a:lnSpc>
                          <a:spcPct val="107000"/>
                        </a:lnSpc>
                        <a:spcBef>
                          <a:spcPts val="0"/>
                        </a:spcBef>
                        <a:spcAft>
                          <a:spcPts val="0"/>
                        </a:spcAft>
                        <a:buClrTx/>
                        <a:buSzTx/>
                        <a:buFontTx/>
                        <a:buNone/>
                        <a:tabLst/>
                        <a:defRPr/>
                      </a:pPr>
                      <a:r>
                        <a:rPr lang="en-GB" sz="1600" kern="1200" dirty="0">
                          <a:solidFill>
                            <a:schemeClr val="dk1"/>
                          </a:solidFill>
                          <a:effectLst/>
                          <a:latin typeface="+mn-lt"/>
                          <a:ea typeface="+mn-ea"/>
                          <a:cs typeface="+mn-cs"/>
                        </a:rPr>
                        <a:t>Full lunar surface coverage </a:t>
                      </a:r>
                    </a:p>
                    <a:p>
                      <a:pPr marL="0" marR="0" algn="l">
                        <a:lnSpc>
                          <a:spcPct val="107000"/>
                        </a:lnSpc>
                        <a:spcBef>
                          <a:spcPts val="0"/>
                        </a:spcBef>
                        <a:spcAft>
                          <a:spcPts val="0"/>
                        </a:spcAft>
                      </a:pPr>
                      <a:endParaRPr lang="en-GB" sz="1600" kern="1200" dirty="0">
                        <a:solidFill>
                          <a:schemeClr val="dk1"/>
                        </a:solidFill>
                        <a:effectLst/>
                        <a:latin typeface="+mn-lt"/>
                        <a:ea typeface="+mn-ea"/>
                        <a:cs typeface="+mn-cs"/>
                      </a:endParaRPr>
                    </a:p>
                    <a:p>
                      <a:pPr marL="0" marR="0" algn="l">
                        <a:lnSpc>
                          <a:spcPct val="107000"/>
                        </a:lnSpc>
                        <a:spcBef>
                          <a:spcPts val="0"/>
                        </a:spcBef>
                        <a:spcAft>
                          <a:spcPts val="0"/>
                        </a:spcAft>
                      </a:pPr>
                      <a:r>
                        <a:rPr lang="en-GB" sz="1600" kern="1200" dirty="0">
                          <a:solidFill>
                            <a:schemeClr val="dk1"/>
                          </a:solidFill>
                          <a:effectLst/>
                          <a:latin typeface="+mn-lt"/>
                          <a:ea typeface="+mn-ea"/>
                          <a:cs typeface="+mn-cs"/>
                        </a:rPr>
                        <a:t>Improved PNT accuracy and availability services</a:t>
                      </a:r>
                    </a:p>
                    <a:p>
                      <a:pPr marL="0" marR="0" algn="l" defTabSz="882030" rtl="0" eaLnBrk="1" latinLnBrk="0" hangingPunct="1">
                        <a:lnSpc>
                          <a:spcPct val="107000"/>
                        </a:lnSpc>
                        <a:spcBef>
                          <a:spcPts val="0"/>
                        </a:spcBef>
                        <a:spcAft>
                          <a:spcPts val="0"/>
                        </a:spcAft>
                      </a:pPr>
                      <a:endParaRPr lang="en-GB" sz="1600" kern="1200" dirty="0">
                        <a:solidFill>
                          <a:schemeClr val="dk1"/>
                        </a:solidFill>
                        <a:effectLst/>
                        <a:latin typeface="+mn-lt"/>
                        <a:ea typeface="+mn-ea"/>
                        <a:cs typeface="+mn-cs"/>
                      </a:endParaRPr>
                    </a:p>
                  </a:txBody>
                  <a:tcPr marL="91191" marR="91191" marT="45595" marB="45595"/>
                </a:tc>
                <a:extLst>
                  <a:ext uri="{0D108BD9-81ED-4DB2-BD59-A6C34878D82A}">
                    <a16:rowId xmlns:a16="http://schemas.microsoft.com/office/drawing/2014/main" val="2762545782"/>
                  </a:ext>
                </a:extLst>
              </a:tr>
              <a:tr h="2242000">
                <a:tc>
                  <a:txBody>
                    <a:bodyPr/>
                    <a:lstStyle/>
                    <a:p>
                      <a:pPr marL="0" marR="0" algn="ctr">
                        <a:lnSpc>
                          <a:spcPct val="107000"/>
                        </a:lnSpc>
                        <a:spcBef>
                          <a:spcPts val="0"/>
                        </a:spcBef>
                        <a:spcAft>
                          <a:spcPts val="0"/>
                        </a:spcAft>
                      </a:pPr>
                      <a:r>
                        <a:rPr lang="en-GB" sz="1500" b="0" kern="1200" dirty="0">
                          <a:solidFill>
                            <a:srgbClr val="FF0000"/>
                          </a:solidFill>
                          <a:effectLst/>
                          <a:latin typeface="+mn-lt"/>
                          <a:ea typeface="+mn-ea"/>
                          <a:cs typeface="+mn-cs"/>
                        </a:rPr>
                        <a:t>Earth-based GNSS (Galileo and GPS)</a:t>
                      </a:r>
                      <a:br>
                        <a:rPr lang="en-GB" sz="1500" dirty="0">
                          <a:effectLst/>
                        </a:rPr>
                      </a:br>
                      <a:r>
                        <a:rPr lang="en-GB" sz="1500" dirty="0">
                          <a:effectLst/>
                        </a:rPr>
                        <a:t> </a:t>
                      </a:r>
                      <a:endParaRPr lang="en-GB" sz="2100" dirty="0">
                        <a:effectLst/>
                      </a:endParaRPr>
                    </a:p>
                    <a:p>
                      <a:pPr marL="0" marR="0" algn="ctr">
                        <a:lnSpc>
                          <a:spcPct val="107000"/>
                        </a:lnSpc>
                        <a:spcBef>
                          <a:spcPts val="0"/>
                        </a:spcBef>
                        <a:spcAft>
                          <a:spcPts val="0"/>
                        </a:spcAft>
                      </a:pPr>
                      <a:r>
                        <a:rPr lang="en-GB" sz="1600" dirty="0">
                          <a:effectLst/>
                        </a:rPr>
                        <a:t>Use of high-sensitivity GNSS space receivers with directive antennas</a:t>
                      </a:r>
                    </a:p>
                    <a:p>
                      <a:pPr marL="0" marR="0" algn="ctr">
                        <a:lnSpc>
                          <a:spcPct val="107000"/>
                        </a:lnSpc>
                        <a:spcBef>
                          <a:spcPts val="0"/>
                        </a:spcBef>
                        <a:spcAft>
                          <a:spcPts val="0"/>
                        </a:spcAft>
                      </a:pPr>
                      <a:endParaRPr lang="en-GB" sz="1500" dirty="0">
                        <a:effectLst/>
                      </a:endParaRPr>
                    </a:p>
                    <a:p>
                      <a:pPr marL="0" marR="0" algn="ctr">
                        <a:lnSpc>
                          <a:spcPct val="107000"/>
                        </a:lnSpc>
                        <a:spcBef>
                          <a:spcPts val="0"/>
                        </a:spcBef>
                        <a:spcAft>
                          <a:spcPts val="0"/>
                        </a:spcAft>
                      </a:pPr>
                      <a:r>
                        <a:rPr lang="en-GB" sz="1900" b="1" dirty="0">
                          <a:solidFill>
                            <a:srgbClr val="FF0000"/>
                          </a:solidFill>
                          <a:effectLst/>
                          <a:latin typeface="Times New Roman" panose="02020603050405020304" pitchFamily="18" charset="0"/>
                          <a:ea typeface="Arial Unicode MS"/>
                          <a:cs typeface="Times New Roman" panose="02020603050405020304" pitchFamily="18" charset="0"/>
                        </a:rPr>
                        <a:t>Lunar</a:t>
                      </a:r>
                      <a:r>
                        <a:rPr lang="en-GB" sz="1900" b="1" baseline="0" dirty="0">
                          <a:solidFill>
                            <a:srgbClr val="FF0000"/>
                          </a:solidFill>
                          <a:effectLst/>
                          <a:latin typeface="Times New Roman" panose="02020603050405020304" pitchFamily="18" charset="0"/>
                          <a:ea typeface="Arial Unicode MS"/>
                          <a:cs typeface="Times New Roman" panose="02020603050405020304" pitchFamily="18" charset="0"/>
                        </a:rPr>
                        <a:t> Pathfinder </a:t>
                      </a:r>
                      <a:br>
                        <a:rPr lang="en-GB" sz="1900" b="1" baseline="0" dirty="0">
                          <a:solidFill>
                            <a:srgbClr val="FF0000"/>
                          </a:solidFill>
                          <a:effectLst/>
                          <a:latin typeface="Times New Roman" panose="02020603050405020304" pitchFamily="18" charset="0"/>
                          <a:ea typeface="Arial Unicode MS"/>
                          <a:cs typeface="Times New Roman" panose="02020603050405020304" pitchFamily="18" charset="0"/>
                        </a:rPr>
                      </a:br>
                      <a:r>
                        <a:rPr lang="en-GB" sz="1900" b="1" baseline="0" dirty="0">
                          <a:solidFill>
                            <a:srgbClr val="FF0000"/>
                          </a:solidFill>
                          <a:effectLst/>
                          <a:latin typeface="Times New Roman" panose="02020603050405020304" pitchFamily="18" charset="0"/>
                          <a:ea typeface="Arial Unicode MS"/>
                          <a:cs typeface="Times New Roman" panose="02020603050405020304" pitchFamily="18" charset="0"/>
                        </a:rPr>
                        <a:t>GNSS Payload IoD</a:t>
                      </a:r>
                      <a:endParaRPr lang="en-GB" sz="2700" b="1" dirty="0">
                        <a:solidFill>
                          <a:srgbClr val="FF0000"/>
                        </a:solidFill>
                        <a:effectLst/>
                        <a:latin typeface="Times New Roman" panose="02020603050405020304" pitchFamily="18" charset="0"/>
                        <a:ea typeface="Arial Unicode MS"/>
                        <a:cs typeface="Times New Roman" panose="02020603050405020304" pitchFamily="18" charset="0"/>
                      </a:endParaRPr>
                    </a:p>
                  </a:txBody>
                  <a:tcPr marL="91191" marR="91191" marT="45595" marB="45595"/>
                </a:tc>
                <a:tc>
                  <a:txBody>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lang="en-GB" sz="1500" b="0" baseline="0" dirty="0">
                          <a:solidFill>
                            <a:srgbClr val="FF0000"/>
                          </a:solidFill>
                          <a:effectLst/>
                        </a:rPr>
                        <a:t>Moonlight </a:t>
                      </a:r>
                      <a:r>
                        <a:rPr lang="en-GB" sz="1500" b="0" dirty="0">
                          <a:solidFill>
                            <a:srgbClr val="FF0000"/>
                          </a:solidFill>
                          <a:effectLst/>
                        </a:rPr>
                        <a:t>Lunar Navigation Satellites constellation GNSS-like services </a:t>
                      </a:r>
                      <a:br>
                        <a:rPr lang="en-GB" sz="1500" b="0" dirty="0">
                          <a:solidFill>
                            <a:srgbClr val="FF0000"/>
                          </a:solidFill>
                          <a:effectLst/>
                        </a:rPr>
                      </a:br>
                      <a:r>
                        <a:rPr lang="en-GB" sz="1500" b="0" dirty="0">
                          <a:solidFill>
                            <a:srgbClr val="FF0000"/>
                          </a:solidFill>
                          <a:effectLst/>
                        </a:rPr>
                        <a:t>(Moonlight IOC-2027; Moonlight FOC 2030)</a:t>
                      </a:r>
                    </a:p>
                    <a:p>
                      <a:pPr marL="0" marR="0" lvl="0" indent="0" algn="l" defTabSz="685800" rtl="0" eaLnBrk="1" fontAlgn="auto" latinLnBrk="0" hangingPunct="1">
                        <a:lnSpc>
                          <a:spcPct val="107000"/>
                        </a:lnSpc>
                        <a:spcBef>
                          <a:spcPts val="0"/>
                        </a:spcBef>
                        <a:spcAft>
                          <a:spcPts val="600"/>
                        </a:spcAft>
                        <a:buClrTx/>
                        <a:buSzTx/>
                        <a:buFontTx/>
                        <a:buNone/>
                        <a:tabLst/>
                        <a:defRPr/>
                      </a:pPr>
                      <a:br>
                        <a:rPr lang="en-GB" sz="1600" b="1" dirty="0">
                          <a:solidFill>
                            <a:srgbClr val="FF0000"/>
                          </a:solidFill>
                          <a:effectLst/>
                        </a:rPr>
                      </a:br>
                      <a:r>
                        <a:rPr lang="en-GB" sz="1500" b="1" dirty="0">
                          <a:solidFill>
                            <a:srgbClr val="FF0000"/>
                          </a:solidFill>
                          <a:effectLst/>
                        </a:rPr>
                        <a:t> </a:t>
                      </a:r>
                      <a:endParaRPr lang="en-GB" sz="2100" b="1" dirty="0">
                        <a:solidFill>
                          <a:srgbClr val="FF0000"/>
                        </a:solidFill>
                        <a:effectLst/>
                        <a:latin typeface="Times New Roman" panose="02020603050405020304" pitchFamily="18" charset="0"/>
                        <a:ea typeface="Arial Unicode MS"/>
                        <a:cs typeface="Times New Roman" panose="02020603050405020304" pitchFamily="18" charset="0"/>
                      </a:endParaRPr>
                    </a:p>
                    <a:p>
                      <a:pPr marL="0" marR="0">
                        <a:lnSpc>
                          <a:spcPct val="107000"/>
                        </a:lnSpc>
                        <a:spcBef>
                          <a:spcPts val="0"/>
                        </a:spcBef>
                        <a:spcAft>
                          <a:spcPts val="0"/>
                        </a:spcAft>
                      </a:pPr>
                      <a:r>
                        <a:rPr lang="en-GB" sz="1500" b="1" baseline="0" dirty="0">
                          <a:solidFill>
                            <a:srgbClr val="FF0000"/>
                          </a:solidFill>
                          <a:effectLst/>
                        </a:rPr>
                        <a:t> </a:t>
                      </a:r>
                      <a:r>
                        <a:rPr lang="en-GB" sz="1600" b="1" dirty="0">
                          <a:solidFill>
                            <a:srgbClr val="FF0000"/>
                          </a:solidFill>
                          <a:effectLst/>
                        </a:rPr>
                        <a:t>MOONLIGHT / LCNS Initial Services</a:t>
                      </a:r>
                      <a:endParaRPr lang="en-GB" sz="2400" b="1" dirty="0">
                        <a:solidFill>
                          <a:srgbClr val="FF0000"/>
                        </a:solidFill>
                        <a:effectLst/>
                      </a:endParaRPr>
                    </a:p>
                    <a:p>
                      <a:pPr marL="0" marR="0">
                        <a:lnSpc>
                          <a:spcPct val="107000"/>
                        </a:lnSpc>
                        <a:spcBef>
                          <a:spcPts val="0"/>
                        </a:spcBef>
                        <a:spcAft>
                          <a:spcPts val="0"/>
                        </a:spcAft>
                      </a:pPr>
                      <a:r>
                        <a:rPr lang="en-GB" sz="1500" dirty="0">
                          <a:effectLst/>
                        </a:rPr>
                        <a:t> </a:t>
                      </a:r>
                      <a:endParaRPr lang="en-GB" sz="2100" dirty="0">
                        <a:effectLst/>
                      </a:endParaRPr>
                    </a:p>
                  </a:txBody>
                  <a:tcPr marL="91191" marR="91191" marT="45595" marB="45595"/>
                </a:tc>
                <a:tc>
                  <a:txBody>
                    <a:bodyPr/>
                    <a:lstStyle/>
                    <a:p>
                      <a:pPr marL="0" marR="0" algn="just">
                        <a:lnSpc>
                          <a:spcPct val="107000"/>
                        </a:lnSpc>
                        <a:spcBef>
                          <a:spcPts val="0"/>
                        </a:spcBef>
                        <a:spcAft>
                          <a:spcPts val="0"/>
                        </a:spcAft>
                      </a:pPr>
                      <a:r>
                        <a:rPr lang="en-GB" sz="1500" b="0" kern="1200" dirty="0">
                          <a:solidFill>
                            <a:srgbClr val="FF0000"/>
                          </a:solidFill>
                          <a:effectLst/>
                          <a:latin typeface="+mn-lt"/>
                          <a:ea typeface="+mn-ea"/>
                          <a:cs typeface="+mn-cs"/>
                        </a:rPr>
                        <a:t>Enhanced Lunar Communication and Navigation Satellites constellation (Moonlight 2</a:t>
                      </a:r>
                      <a:r>
                        <a:rPr lang="en-GB" sz="1500" b="0" kern="1200" baseline="30000" dirty="0">
                          <a:solidFill>
                            <a:srgbClr val="FF0000"/>
                          </a:solidFill>
                          <a:effectLst/>
                          <a:latin typeface="+mn-lt"/>
                          <a:ea typeface="+mn-ea"/>
                          <a:cs typeface="+mn-cs"/>
                        </a:rPr>
                        <a:t>nd</a:t>
                      </a:r>
                      <a:r>
                        <a:rPr lang="en-GB" sz="1500" b="0" kern="1200" dirty="0">
                          <a:solidFill>
                            <a:srgbClr val="FF0000"/>
                          </a:solidFill>
                          <a:effectLst/>
                          <a:latin typeface="+mn-lt"/>
                          <a:ea typeface="+mn-ea"/>
                          <a:cs typeface="+mn-cs"/>
                        </a:rPr>
                        <a:t> Generation)</a:t>
                      </a:r>
                    </a:p>
                    <a:p>
                      <a:pPr marL="0" marR="0" algn="just">
                        <a:lnSpc>
                          <a:spcPct val="107000"/>
                        </a:lnSpc>
                        <a:spcBef>
                          <a:spcPts val="0"/>
                        </a:spcBef>
                        <a:spcAft>
                          <a:spcPts val="0"/>
                        </a:spcAft>
                      </a:pPr>
                      <a:r>
                        <a:rPr lang="en-GB" sz="500" dirty="0">
                          <a:effectLst/>
                        </a:rPr>
                        <a:t> </a:t>
                      </a:r>
                      <a:endParaRPr lang="en-GB" sz="2100" dirty="0">
                        <a:effectLst/>
                      </a:endParaRPr>
                    </a:p>
                    <a:p>
                      <a:pPr marL="0" marR="0" algn="just">
                        <a:lnSpc>
                          <a:spcPct val="107000"/>
                        </a:lnSpc>
                        <a:spcBef>
                          <a:spcPts val="0"/>
                        </a:spcBef>
                        <a:spcAft>
                          <a:spcPts val="0"/>
                        </a:spcAft>
                      </a:pPr>
                      <a:r>
                        <a:rPr lang="en-GB" sz="500" dirty="0">
                          <a:effectLst/>
                        </a:rPr>
                        <a:t> </a:t>
                      </a:r>
                      <a:endParaRPr lang="en-GB" sz="2100" dirty="0">
                        <a:effectLst/>
                      </a:endParaRPr>
                    </a:p>
                    <a:p>
                      <a:pPr marL="0" marR="0" algn="just">
                        <a:lnSpc>
                          <a:spcPct val="107000"/>
                        </a:lnSpc>
                        <a:spcBef>
                          <a:spcPts val="0"/>
                        </a:spcBef>
                        <a:spcAft>
                          <a:spcPts val="0"/>
                        </a:spcAft>
                      </a:pPr>
                      <a:r>
                        <a:rPr lang="en-GB" sz="1500" dirty="0">
                          <a:solidFill>
                            <a:srgbClr val="FF0000"/>
                          </a:solidFill>
                          <a:effectLst/>
                        </a:rPr>
                        <a:t>Additional satellites / Moon surface PNT Beacons / Local</a:t>
                      </a:r>
                      <a:r>
                        <a:rPr lang="en-GB" sz="1500" baseline="0" dirty="0">
                          <a:solidFill>
                            <a:srgbClr val="FF0000"/>
                          </a:solidFill>
                          <a:effectLst/>
                        </a:rPr>
                        <a:t> PNT Moon augmentations</a:t>
                      </a:r>
                    </a:p>
                    <a:p>
                      <a:pPr marL="0" marR="0" algn="just">
                        <a:lnSpc>
                          <a:spcPct val="107000"/>
                        </a:lnSpc>
                        <a:spcBef>
                          <a:spcPts val="0"/>
                        </a:spcBef>
                        <a:spcAft>
                          <a:spcPts val="0"/>
                        </a:spcAft>
                      </a:pPr>
                      <a:endParaRPr lang="en-GB" sz="1500" baseline="0" dirty="0">
                        <a:effectLst/>
                      </a:endParaRPr>
                    </a:p>
                    <a:p>
                      <a:pPr marL="0" marR="0" algn="just">
                        <a:lnSpc>
                          <a:spcPct val="107000"/>
                        </a:lnSpc>
                        <a:spcBef>
                          <a:spcPts val="0"/>
                        </a:spcBef>
                        <a:spcAft>
                          <a:spcPts val="0"/>
                        </a:spcAft>
                      </a:pPr>
                      <a:r>
                        <a:rPr lang="en-GB" sz="1600" b="1" baseline="0" dirty="0">
                          <a:solidFill>
                            <a:srgbClr val="FF0000"/>
                          </a:solidFill>
                          <a:effectLst/>
                        </a:rPr>
                        <a:t>  MOONLIGHT / LCNS: Enhanced Services</a:t>
                      </a:r>
                      <a:endParaRPr lang="en-GB" sz="2400" b="1" dirty="0">
                        <a:solidFill>
                          <a:srgbClr val="FF0000"/>
                        </a:solidFill>
                        <a:effectLst/>
                      </a:endParaRPr>
                    </a:p>
                    <a:p>
                      <a:pPr marL="0" marR="0" algn="just">
                        <a:lnSpc>
                          <a:spcPct val="107000"/>
                        </a:lnSpc>
                        <a:spcBef>
                          <a:spcPts val="0"/>
                        </a:spcBef>
                        <a:spcAft>
                          <a:spcPts val="0"/>
                        </a:spcAft>
                      </a:pPr>
                      <a:r>
                        <a:rPr lang="en-GB" sz="500" dirty="0">
                          <a:effectLst/>
                        </a:rPr>
                        <a:t> </a:t>
                      </a:r>
                      <a:endParaRPr lang="en-GB" sz="2100" dirty="0">
                        <a:effectLst/>
                      </a:endParaRPr>
                    </a:p>
                  </a:txBody>
                  <a:tcPr marL="91191" marR="91191" marT="45595" marB="45595"/>
                </a:tc>
                <a:extLst>
                  <a:ext uri="{0D108BD9-81ED-4DB2-BD59-A6C34878D82A}">
                    <a16:rowId xmlns:a16="http://schemas.microsoft.com/office/drawing/2014/main" val="4133571360"/>
                  </a:ext>
                </a:extLst>
              </a:tr>
            </a:tbl>
          </a:graphicData>
        </a:graphic>
      </p:graphicFrame>
      <p:sp>
        <p:nvSpPr>
          <p:cNvPr id="6" name="Rectangle 5"/>
          <p:cNvSpPr/>
          <p:nvPr/>
        </p:nvSpPr>
        <p:spPr>
          <a:xfrm>
            <a:off x="3776361" y="5561795"/>
            <a:ext cx="3708687" cy="64830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7" name="Rectangle 6"/>
          <p:cNvSpPr/>
          <p:nvPr/>
        </p:nvSpPr>
        <p:spPr>
          <a:xfrm>
            <a:off x="259868" y="5561796"/>
            <a:ext cx="3253868" cy="64830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12" name="Rectangle 11"/>
          <p:cNvSpPr/>
          <p:nvPr/>
        </p:nvSpPr>
        <p:spPr>
          <a:xfrm>
            <a:off x="7761701" y="5561795"/>
            <a:ext cx="4172989" cy="64830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3" name="Rounded Rectangle 4">
            <a:extLst>
              <a:ext uri="{FF2B5EF4-FFF2-40B4-BE49-F238E27FC236}">
                <a16:creationId xmlns:a16="http://schemas.microsoft.com/office/drawing/2014/main" id="{9E04AE56-96BC-7991-09CD-96DE27BB0398}"/>
              </a:ext>
            </a:extLst>
          </p:cNvPr>
          <p:cNvSpPr/>
          <p:nvPr/>
        </p:nvSpPr>
        <p:spPr>
          <a:xfrm>
            <a:off x="53386" y="848091"/>
            <a:ext cx="3746500" cy="5564414"/>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439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00" y="-70431"/>
            <a:ext cx="10108800" cy="1015663"/>
          </a:xfrm>
        </p:spPr>
        <p:txBody>
          <a:bodyPr/>
          <a:lstStyle/>
          <a:p>
            <a:pPr algn="ctr"/>
            <a:r>
              <a:rPr lang="en-GB" dirty="0"/>
              <a:t>Lunar Pathfinder Satellite – </a:t>
            </a:r>
            <a:br>
              <a:rPr lang="en-GB" dirty="0"/>
            </a:br>
            <a:r>
              <a:rPr lang="en-GB" dirty="0"/>
              <a:t>First ever GPS/GALILEO reception on lunar orbit</a:t>
            </a:r>
          </a:p>
        </p:txBody>
      </p:sp>
      <p:grpSp>
        <p:nvGrpSpPr>
          <p:cNvPr id="4" name="Group 3"/>
          <p:cNvGrpSpPr/>
          <p:nvPr/>
        </p:nvGrpSpPr>
        <p:grpSpPr>
          <a:xfrm>
            <a:off x="216000" y="1105478"/>
            <a:ext cx="11676699" cy="5028621"/>
            <a:chOff x="216000" y="1188720"/>
            <a:chExt cx="11668850" cy="4771505"/>
          </a:xfrm>
        </p:grpSpPr>
        <p:pic>
          <p:nvPicPr>
            <p:cNvPr id="5" name="Picture 4"/>
            <p:cNvPicPr>
              <a:picLocks noChangeAspect="1"/>
            </p:cNvPicPr>
            <p:nvPr/>
          </p:nvPicPr>
          <p:blipFill>
            <a:blip r:embed="rId3"/>
            <a:stretch>
              <a:fillRect/>
            </a:stretch>
          </p:blipFill>
          <p:spPr>
            <a:xfrm>
              <a:off x="216000" y="1188720"/>
              <a:ext cx="11668850" cy="4771505"/>
            </a:xfrm>
            <a:prstGeom prst="rect">
              <a:avLst/>
            </a:prstGeom>
          </p:spPr>
        </p:pic>
        <p:sp>
          <p:nvSpPr>
            <p:cNvPr id="6" name="Rectangle 5"/>
            <p:cNvSpPr/>
            <p:nvPr/>
          </p:nvSpPr>
          <p:spPr>
            <a:xfrm>
              <a:off x="11405064" y="5478087"/>
              <a:ext cx="454850" cy="415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174729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638" y="1050020"/>
            <a:ext cx="11664940" cy="5328000"/>
          </a:xfrm>
        </p:spPr>
        <p:txBody>
          <a:bodyPr/>
          <a:lstStyle/>
          <a:p>
            <a:pPr>
              <a:spcAft>
                <a:spcPts val="1600"/>
              </a:spcAft>
            </a:pPr>
            <a:r>
              <a:rPr lang="en-US" sz="2400" b="1" dirty="0">
                <a:solidFill>
                  <a:schemeClr val="bg1"/>
                </a:solidFill>
              </a:rPr>
              <a:t>Key issues for Lunar GNSS reception</a:t>
            </a:r>
            <a:r>
              <a:rPr lang="en-US" sz="2400" dirty="0">
                <a:solidFill>
                  <a:schemeClr val="bg1"/>
                </a:solidFill>
              </a:rPr>
              <a:t>:</a:t>
            </a:r>
          </a:p>
          <a:p>
            <a:pPr marL="457200" indent="-457200">
              <a:spcAft>
                <a:spcPts val="1200"/>
              </a:spcAft>
              <a:buClr>
                <a:schemeClr val="bg1"/>
              </a:buClr>
              <a:buFont typeface="+mj-lt"/>
              <a:buAutoNum type="arabicPeriod"/>
            </a:pPr>
            <a:r>
              <a:rPr lang="en-US" sz="2400" dirty="0">
                <a:solidFill>
                  <a:schemeClr val="accent3"/>
                </a:solidFill>
              </a:rPr>
              <a:t>Use of:</a:t>
            </a:r>
          </a:p>
          <a:p>
            <a:pPr marL="1238526" lvl="1" indent="-457200">
              <a:spcAft>
                <a:spcPts val="1600"/>
              </a:spcAft>
              <a:buClr>
                <a:schemeClr val="bg1"/>
              </a:buClr>
              <a:buFont typeface="+mj-lt"/>
              <a:buAutoNum type="arabicPeriod"/>
            </a:pPr>
            <a:r>
              <a:rPr lang="en-US" sz="2000" dirty="0">
                <a:solidFill>
                  <a:schemeClr val="accent3"/>
                </a:solidFill>
              </a:rPr>
              <a:t>advanced </a:t>
            </a:r>
            <a:r>
              <a:rPr lang="en-US" sz="2000" b="1" dirty="0">
                <a:solidFill>
                  <a:schemeClr val="accent3"/>
                </a:solidFill>
              </a:rPr>
              <a:t>high-sensitive space receivers with low acquisition threshold</a:t>
            </a:r>
          </a:p>
          <a:p>
            <a:pPr marL="1238526" lvl="1" indent="-457200">
              <a:spcAft>
                <a:spcPts val="1600"/>
              </a:spcAft>
              <a:buClr>
                <a:schemeClr val="bg1"/>
              </a:buClr>
              <a:buFont typeface="+mj-lt"/>
              <a:buAutoNum type="arabicPeriod"/>
            </a:pPr>
            <a:r>
              <a:rPr lang="en-US" sz="2000" dirty="0">
                <a:solidFill>
                  <a:schemeClr val="accent3"/>
                </a:solidFill>
              </a:rPr>
              <a:t>combined </a:t>
            </a:r>
            <a:r>
              <a:rPr lang="en-US" sz="2000" b="1" dirty="0">
                <a:solidFill>
                  <a:schemeClr val="accent3"/>
                </a:solidFill>
              </a:rPr>
              <a:t>with advanced on-board dynamic filter </a:t>
            </a:r>
            <a:r>
              <a:rPr lang="en-US" sz="2000" dirty="0">
                <a:solidFill>
                  <a:schemeClr val="accent3"/>
                </a:solidFill>
              </a:rPr>
              <a:t>(that considers the forces affecting the spacecraft orbits) </a:t>
            </a:r>
          </a:p>
          <a:p>
            <a:pPr marL="1238526" lvl="1" indent="-457200">
              <a:spcAft>
                <a:spcPts val="1600"/>
              </a:spcAft>
              <a:buClr>
                <a:schemeClr val="bg1"/>
              </a:buClr>
              <a:buFont typeface="+mj-lt"/>
              <a:buAutoNum type="arabicPeriod"/>
            </a:pPr>
            <a:r>
              <a:rPr lang="en-US" sz="2000" dirty="0">
                <a:solidFill>
                  <a:schemeClr val="accent3"/>
                </a:solidFill>
              </a:rPr>
              <a:t>a </a:t>
            </a:r>
            <a:r>
              <a:rPr lang="en-US" sz="2000" b="1" dirty="0">
                <a:solidFill>
                  <a:schemeClr val="accent3"/>
                </a:solidFill>
              </a:rPr>
              <a:t>directive medium gain GNSS antenna</a:t>
            </a:r>
          </a:p>
          <a:p>
            <a:pPr marL="1238526" lvl="1" indent="-457200">
              <a:spcAft>
                <a:spcPts val="1600"/>
              </a:spcAft>
              <a:buClr>
                <a:schemeClr val="bg1"/>
              </a:buClr>
              <a:buFont typeface="+mj-lt"/>
              <a:buAutoNum type="arabicPeriod"/>
            </a:pPr>
            <a:r>
              <a:rPr lang="en-US" sz="2000" b="1" dirty="0">
                <a:solidFill>
                  <a:schemeClr val="accent3"/>
                </a:solidFill>
              </a:rPr>
              <a:t>Use GNSS multi-frequency and multi-constellation </a:t>
            </a:r>
            <a:r>
              <a:rPr lang="en-US" sz="2000" dirty="0">
                <a:solidFill>
                  <a:schemeClr val="accent3"/>
                </a:solidFill>
              </a:rPr>
              <a:t>to maximize available signals</a:t>
            </a:r>
          </a:p>
          <a:p>
            <a:pPr>
              <a:spcAft>
                <a:spcPts val="1600"/>
              </a:spcAft>
              <a:buClr>
                <a:schemeClr val="bg1"/>
              </a:buClr>
            </a:pPr>
            <a:r>
              <a:rPr lang="en-US" sz="2000" dirty="0">
                <a:solidFill>
                  <a:schemeClr val="bg1"/>
                </a:solidFill>
              </a:rPr>
              <a:t>Other potential enhancing techniques (long-term ephemeris information; provide augmentation with GNSS ephemeris information at receiver; complement with additional ranging sources; </a:t>
            </a:r>
            <a:r>
              <a:rPr lang="en-US" sz="2000" dirty="0" err="1">
                <a:solidFill>
                  <a:schemeClr val="bg1"/>
                </a:solidFill>
              </a:rPr>
              <a:t>etc</a:t>
            </a:r>
            <a:r>
              <a:rPr lang="en-US" sz="2000" dirty="0">
                <a:solidFill>
                  <a:schemeClr val="bg1"/>
                </a:solidFill>
              </a:rPr>
              <a:t>)</a:t>
            </a:r>
          </a:p>
          <a:p>
            <a:pPr>
              <a:spcAft>
                <a:spcPts val="1600"/>
              </a:spcAft>
            </a:pPr>
            <a:endParaRPr lang="en-US" sz="2400" dirty="0">
              <a:solidFill>
                <a:schemeClr val="bg1"/>
              </a:solidFill>
            </a:endParaRPr>
          </a:p>
          <a:p>
            <a:pPr>
              <a:spcAft>
                <a:spcPts val="1600"/>
              </a:spcAft>
            </a:pPr>
            <a:endParaRPr lang="en-US" sz="2400" dirty="0">
              <a:solidFill>
                <a:schemeClr val="bg1"/>
              </a:solidFill>
            </a:endParaRPr>
          </a:p>
          <a:p>
            <a:pPr>
              <a:spcAft>
                <a:spcPts val="1600"/>
              </a:spcAft>
            </a:pPr>
            <a:endParaRPr lang="en-US" sz="2400" dirty="0">
              <a:solidFill>
                <a:schemeClr val="bg1"/>
              </a:solidFill>
            </a:endParaRPr>
          </a:p>
          <a:p>
            <a:pPr>
              <a:spcAft>
                <a:spcPts val="1600"/>
              </a:spcAft>
            </a:pPr>
            <a:endParaRPr lang="en-GB" sz="2400" dirty="0">
              <a:solidFill>
                <a:schemeClr val="bg1"/>
              </a:solidFill>
            </a:endParaRPr>
          </a:p>
        </p:txBody>
      </p:sp>
      <p:sp>
        <p:nvSpPr>
          <p:cNvPr id="4" name="Rectangle 3"/>
          <p:cNvSpPr/>
          <p:nvPr/>
        </p:nvSpPr>
        <p:spPr>
          <a:xfrm>
            <a:off x="216000" y="1725634"/>
            <a:ext cx="11785500" cy="3569574"/>
          </a:xfrm>
          <a:prstGeom prst="rect">
            <a:avLst/>
          </a:prstGeom>
          <a:noFill/>
          <a:ln>
            <a:solidFill>
              <a:srgbClr val="FFC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EFFFF"/>
              </a:solidFill>
              <a:effectLst/>
              <a:uLnTx/>
              <a:uFillTx/>
              <a:latin typeface="Verdana"/>
              <a:ea typeface="+mn-ea"/>
              <a:cs typeface="+mn-cs"/>
            </a:endParaRPr>
          </a:p>
        </p:txBody>
      </p:sp>
      <p:sp>
        <p:nvSpPr>
          <p:cNvPr id="6" name="Title 5"/>
          <p:cNvSpPr>
            <a:spLocks noGrp="1"/>
          </p:cNvSpPr>
          <p:nvPr>
            <p:ph type="title"/>
          </p:nvPr>
        </p:nvSpPr>
        <p:spPr>
          <a:xfrm>
            <a:off x="216000" y="175790"/>
            <a:ext cx="10108800" cy="523220"/>
          </a:xfrm>
        </p:spPr>
        <p:txBody>
          <a:bodyPr/>
          <a:lstStyle/>
          <a:p>
            <a:r>
              <a:rPr lang="en-US" sz="2800" dirty="0"/>
              <a:t>GNSS Technology and Moon exploration: feasibility</a:t>
            </a:r>
            <a:endParaRPr lang="en-GB" dirty="0"/>
          </a:p>
        </p:txBody>
      </p:sp>
    </p:spTree>
    <p:extLst>
      <p:ext uri="{BB962C8B-B14F-4D97-AF65-F5344CB8AC3E}">
        <p14:creationId xmlns:p14="http://schemas.microsoft.com/office/powerpoint/2010/main" val="30724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00" y="21902"/>
            <a:ext cx="10108800" cy="830997"/>
          </a:xfrm>
        </p:spPr>
        <p:txBody>
          <a:bodyPr/>
          <a:lstStyle/>
          <a:p>
            <a:pPr algn="ctr"/>
            <a:r>
              <a:rPr lang="en-GB" sz="2400" dirty="0"/>
              <a:t>Lunar Pathfinder Navigation Payload In-orbit Demonstration</a:t>
            </a:r>
            <a:br>
              <a:rPr lang="en-GB" sz="2400" dirty="0"/>
            </a:br>
            <a:r>
              <a:rPr lang="en-GB" sz="2400" dirty="0"/>
              <a:t>All flight units now manufactured and tested</a:t>
            </a:r>
          </a:p>
        </p:txBody>
      </p:sp>
      <p:pic>
        <p:nvPicPr>
          <p:cNvPr id="15" name="Picture 14">
            <a:extLst>
              <a:ext uri="{FF2B5EF4-FFF2-40B4-BE49-F238E27FC236}">
                <a16:creationId xmlns:a16="http://schemas.microsoft.com/office/drawing/2014/main" id="{3F64E112-94AA-E57F-D58F-25E576488EB5}"/>
              </a:ext>
            </a:extLst>
          </p:cNvPr>
          <p:cNvPicPr>
            <a:picLocks noChangeAspect="1"/>
          </p:cNvPicPr>
          <p:nvPr/>
        </p:nvPicPr>
        <p:blipFill>
          <a:blip r:embed="rId3"/>
          <a:stretch>
            <a:fillRect/>
          </a:stretch>
        </p:blipFill>
        <p:spPr>
          <a:xfrm>
            <a:off x="4358739" y="931264"/>
            <a:ext cx="3028772" cy="2735286"/>
          </a:xfrm>
          <a:prstGeom prst="rect">
            <a:avLst/>
          </a:prstGeom>
        </p:spPr>
      </p:pic>
      <p:pic>
        <p:nvPicPr>
          <p:cNvPr id="16" name="Picture 15">
            <a:extLst>
              <a:ext uri="{FF2B5EF4-FFF2-40B4-BE49-F238E27FC236}">
                <a16:creationId xmlns:a16="http://schemas.microsoft.com/office/drawing/2014/main" id="{8356ECD6-7C97-9B31-89BC-05095469D234}"/>
              </a:ext>
            </a:extLst>
          </p:cNvPr>
          <p:cNvPicPr>
            <a:picLocks noChangeAspect="1"/>
          </p:cNvPicPr>
          <p:nvPr/>
        </p:nvPicPr>
        <p:blipFill>
          <a:blip r:embed="rId4"/>
          <a:stretch>
            <a:fillRect/>
          </a:stretch>
        </p:blipFill>
        <p:spPr>
          <a:xfrm>
            <a:off x="7472194" y="931263"/>
            <a:ext cx="4753144" cy="2735286"/>
          </a:xfrm>
          <a:prstGeom prst="rect">
            <a:avLst/>
          </a:prstGeom>
        </p:spPr>
      </p:pic>
      <p:sp>
        <p:nvSpPr>
          <p:cNvPr id="3" name="TextBox 2">
            <a:extLst>
              <a:ext uri="{FF2B5EF4-FFF2-40B4-BE49-F238E27FC236}">
                <a16:creationId xmlns:a16="http://schemas.microsoft.com/office/drawing/2014/main" id="{6951AF45-7215-CAF5-3339-311719B3471E}"/>
              </a:ext>
            </a:extLst>
          </p:cNvPr>
          <p:cNvSpPr txBox="1"/>
          <p:nvPr/>
        </p:nvSpPr>
        <p:spPr>
          <a:xfrm>
            <a:off x="443553" y="3679652"/>
            <a:ext cx="345186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GNSS High-sensitive receiver</a:t>
            </a:r>
            <a:b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b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Flight unit</a:t>
            </a:r>
          </a:p>
        </p:txBody>
      </p:sp>
      <p:sp>
        <p:nvSpPr>
          <p:cNvPr id="4" name="TextBox 3">
            <a:extLst>
              <a:ext uri="{FF2B5EF4-FFF2-40B4-BE49-F238E27FC236}">
                <a16:creationId xmlns:a16="http://schemas.microsoft.com/office/drawing/2014/main" id="{5323D528-2212-516B-3A90-13A133C9DB80}"/>
              </a:ext>
            </a:extLst>
          </p:cNvPr>
          <p:cNvSpPr txBox="1"/>
          <p:nvPr/>
        </p:nvSpPr>
        <p:spPr>
          <a:xfrm>
            <a:off x="4386739" y="3692867"/>
            <a:ext cx="345186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GNSS Medium-Gain Antenna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Flight unit</a:t>
            </a:r>
          </a:p>
        </p:txBody>
      </p:sp>
      <p:sp>
        <p:nvSpPr>
          <p:cNvPr id="5" name="TextBox 4">
            <a:extLst>
              <a:ext uri="{FF2B5EF4-FFF2-40B4-BE49-F238E27FC236}">
                <a16:creationId xmlns:a16="http://schemas.microsoft.com/office/drawing/2014/main" id="{B09BC021-CEA9-69F5-0F2F-7C1F3922CA14}"/>
              </a:ext>
            </a:extLst>
          </p:cNvPr>
          <p:cNvSpPr txBox="1"/>
          <p:nvPr/>
        </p:nvSpPr>
        <p:spPr>
          <a:xfrm>
            <a:off x="8122836" y="3692867"/>
            <a:ext cx="345186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Laser Retroreflector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Flight unit</a:t>
            </a:r>
          </a:p>
        </p:txBody>
      </p:sp>
      <p:pic>
        <p:nvPicPr>
          <p:cNvPr id="12" name="Picture 11">
            <a:extLst>
              <a:ext uri="{FF2B5EF4-FFF2-40B4-BE49-F238E27FC236}">
                <a16:creationId xmlns:a16="http://schemas.microsoft.com/office/drawing/2014/main" id="{48C6A761-4547-50FF-C3E7-62DD96B1BA27}"/>
              </a:ext>
            </a:extLst>
          </p:cNvPr>
          <p:cNvPicPr>
            <a:picLocks noChangeAspect="1"/>
          </p:cNvPicPr>
          <p:nvPr/>
        </p:nvPicPr>
        <p:blipFill>
          <a:blip r:embed="rId5"/>
          <a:stretch>
            <a:fillRect/>
          </a:stretch>
        </p:blipFill>
        <p:spPr>
          <a:xfrm>
            <a:off x="114214" y="944366"/>
            <a:ext cx="4159842" cy="2735286"/>
          </a:xfrm>
          <a:prstGeom prst="rect">
            <a:avLst/>
          </a:prstGeom>
        </p:spPr>
      </p:pic>
      <p:graphicFrame>
        <p:nvGraphicFramePr>
          <p:cNvPr id="9" name="Table 8">
            <a:extLst>
              <a:ext uri="{FF2B5EF4-FFF2-40B4-BE49-F238E27FC236}">
                <a16:creationId xmlns:a16="http://schemas.microsoft.com/office/drawing/2014/main" id="{3D199EF7-AC6A-AE74-B297-993D88AAB68F}"/>
              </a:ext>
            </a:extLst>
          </p:cNvPr>
          <p:cNvGraphicFramePr>
            <a:graphicFrameLocks noGrp="1"/>
          </p:cNvGraphicFramePr>
          <p:nvPr>
            <p:extLst>
              <p:ext uri="{D42A27DB-BD31-4B8C-83A1-F6EECF244321}">
                <p14:modId xmlns:p14="http://schemas.microsoft.com/office/powerpoint/2010/main" val="4233122446"/>
              </p:ext>
            </p:extLst>
          </p:nvPr>
        </p:nvGraphicFramePr>
        <p:xfrm>
          <a:off x="216000" y="4365515"/>
          <a:ext cx="5541542" cy="2207081"/>
        </p:xfrm>
        <a:graphic>
          <a:graphicData uri="http://schemas.openxmlformats.org/drawingml/2006/table">
            <a:tbl>
              <a:tblPr firstRow="1" firstCol="1" bandRow="1">
                <a:tableStyleId>{5C22544A-7EE6-4342-B048-85BDC9FD1C3A}</a:tableStyleId>
              </a:tblPr>
              <a:tblGrid>
                <a:gridCol w="2770771">
                  <a:extLst>
                    <a:ext uri="{9D8B030D-6E8A-4147-A177-3AD203B41FA5}">
                      <a16:colId xmlns:a16="http://schemas.microsoft.com/office/drawing/2014/main" val="3839089889"/>
                    </a:ext>
                  </a:extLst>
                </a:gridCol>
                <a:gridCol w="2770771">
                  <a:extLst>
                    <a:ext uri="{9D8B030D-6E8A-4147-A177-3AD203B41FA5}">
                      <a16:colId xmlns:a16="http://schemas.microsoft.com/office/drawing/2014/main" val="3401869518"/>
                    </a:ext>
                  </a:extLst>
                </a:gridCol>
              </a:tblGrid>
              <a:tr h="91982">
                <a:tc>
                  <a:txBody>
                    <a:bodyPr/>
                    <a:lstStyle/>
                    <a:p>
                      <a:pPr indent="180340" algn="l">
                        <a:spcAft>
                          <a:spcPts val="0"/>
                        </a:spcAft>
                      </a:pPr>
                      <a:r>
                        <a:rPr lang="en-GB" sz="1600" dirty="0">
                          <a:effectLst/>
                        </a:rPr>
                        <a:t>Parameter</a:t>
                      </a:r>
                      <a:endParaRPr lang="en-GB" sz="1600" dirty="0">
                        <a:effectLst/>
                        <a:latin typeface="Times New Roman" panose="02020603050405020304" pitchFamily="18" charset="0"/>
                        <a:ea typeface="PMingLiU"/>
                        <a:cs typeface="Times New Roman" panose="02020603050405020304" pitchFamily="18" charset="0"/>
                      </a:endParaRPr>
                    </a:p>
                  </a:txBody>
                  <a:tcPr marL="68580" marR="68580" marT="0" marB="0">
                    <a:solidFill>
                      <a:schemeClr val="tx1">
                        <a:lumMod val="90000"/>
                        <a:lumOff val="10000"/>
                      </a:schemeClr>
                    </a:solidFill>
                  </a:tcPr>
                </a:tc>
                <a:tc>
                  <a:txBody>
                    <a:bodyPr/>
                    <a:lstStyle/>
                    <a:p>
                      <a:pPr indent="180340" algn="l">
                        <a:spcAft>
                          <a:spcPts val="0"/>
                        </a:spcAft>
                      </a:pPr>
                      <a:r>
                        <a:rPr lang="en-GB" sz="1600" dirty="0">
                          <a:effectLst/>
                        </a:rPr>
                        <a:t>Value</a:t>
                      </a:r>
                      <a:endParaRPr lang="en-GB" sz="1600" dirty="0">
                        <a:effectLst/>
                        <a:latin typeface="Times New Roman" panose="02020603050405020304" pitchFamily="18" charset="0"/>
                        <a:ea typeface="PMingLiU"/>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tx1">
                        <a:lumMod val="90000"/>
                        <a:lumOff val="10000"/>
                      </a:schemeClr>
                    </a:solidFill>
                  </a:tcPr>
                </a:tc>
                <a:extLst>
                  <a:ext uri="{0D108BD9-81ED-4DB2-BD59-A6C34878D82A}">
                    <a16:rowId xmlns:a16="http://schemas.microsoft.com/office/drawing/2014/main" val="495682411"/>
                  </a:ext>
                </a:extLst>
              </a:tr>
              <a:tr h="152400">
                <a:tc>
                  <a:txBody>
                    <a:bodyPr/>
                    <a:lstStyle/>
                    <a:p>
                      <a:pPr indent="180340" algn="l">
                        <a:spcAft>
                          <a:spcPts val="0"/>
                        </a:spcAft>
                      </a:pPr>
                      <a:r>
                        <a:rPr lang="en-GB" sz="1600" dirty="0">
                          <a:effectLst/>
                        </a:rPr>
                        <a:t>Acquisition sensitivity</a:t>
                      </a:r>
                      <a:endParaRPr lang="en-GB" sz="1600" dirty="0">
                        <a:effectLst/>
                        <a:latin typeface="Times New Roman" panose="02020603050405020304" pitchFamily="18" charset="0"/>
                        <a:ea typeface="PMingLiU"/>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chemeClr val="tx1">
                        <a:lumMod val="90000"/>
                        <a:lumOff val="10000"/>
                      </a:schemeClr>
                    </a:solidFill>
                  </a:tcPr>
                </a:tc>
                <a:tc>
                  <a:txBody>
                    <a:bodyPr/>
                    <a:lstStyle/>
                    <a:p>
                      <a:pPr indent="180340" algn="l">
                        <a:spcAft>
                          <a:spcPts val="0"/>
                        </a:spcAft>
                      </a:pPr>
                      <a:r>
                        <a:rPr lang="en-GB" sz="1600" dirty="0">
                          <a:effectLst/>
                        </a:rPr>
                        <a:t>~18dBHz</a:t>
                      </a:r>
                      <a:endParaRPr lang="en-GB" sz="1600" dirty="0">
                        <a:effectLst/>
                        <a:latin typeface="Times New Roman" panose="02020603050405020304" pitchFamily="18" charset="0"/>
                        <a:ea typeface="PMingLiU"/>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8358788"/>
                  </a:ext>
                </a:extLst>
              </a:tr>
              <a:tr h="152400">
                <a:tc>
                  <a:txBody>
                    <a:bodyPr/>
                    <a:lstStyle/>
                    <a:p>
                      <a:pPr indent="180340" algn="l">
                        <a:spcAft>
                          <a:spcPts val="0"/>
                        </a:spcAft>
                      </a:pPr>
                      <a:r>
                        <a:rPr lang="en-GB" sz="1600" dirty="0">
                          <a:effectLst/>
                        </a:rPr>
                        <a:t>Tracking sensitivity</a:t>
                      </a:r>
                      <a:endParaRPr lang="en-GB" sz="1600" dirty="0">
                        <a:effectLst/>
                        <a:latin typeface="Times New Roman" panose="02020603050405020304" pitchFamily="18" charset="0"/>
                        <a:ea typeface="PMingLiU"/>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chemeClr val="tx1">
                        <a:lumMod val="90000"/>
                        <a:lumOff val="10000"/>
                      </a:schemeClr>
                    </a:solidFill>
                  </a:tcPr>
                </a:tc>
                <a:tc>
                  <a:txBody>
                    <a:bodyPr/>
                    <a:lstStyle/>
                    <a:p>
                      <a:pPr indent="180340" algn="l">
                        <a:spcAft>
                          <a:spcPts val="0"/>
                        </a:spcAft>
                      </a:pPr>
                      <a:r>
                        <a:rPr lang="en-GB" sz="1600" dirty="0">
                          <a:effectLst/>
                        </a:rPr>
                        <a:t>~15dBHz</a:t>
                      </a:r>
                      <a:endParaRPr lang="en-GB" sz="1600" dirty="0">
                        <a:effectLst/>
                        <a:latin typeface="Times New Roman" panose="02020603050405020304" pitchFamily="18" charset="0"/>
                        <a:ea typeface="PMingLiU"/>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8009437"/>
                  </a:ext>
                </a:extLst>
              </a:tr>
              <a:tr h="256361">
                <a:tc>
                  <a:txBody>
                    <a:bodyPr/>
                    <a:lstStyle/>
                    <a:p>
                      <a:pPr indent="180340" algn="l">
                        <a:spcAft>
                          <a:spcPts val="0"/>
                        </a:spcAft>
                      </a:pPr>
                      <a:r>
                        <a:rPr lang="en-GB" sz="1600" dirty="0">
                          <a:effectLst/>
                        </a:rPr>
                        <a:t>3D Position accuracy</a:t>
                      </a:r>
                      <a:endParaRPr lang="en-GB" sz="1600" dirty="0">
                        <a:effectLst/>
                        <a:latin typeface="Times New Roman" panose="02020603050405020304" pitchFamily="18" charset="0"/>
                        <a:ea typeface="PMingLiU"/>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chemeClr val="tx1">
                        <a:lumMod val="90000"/>
                        <a:lumOff val="10000"/>
                      </a:schemeClr>
                    </a:solidFill>
                  </a:tcPr>
                </a:tc>
                <a:tc>
                  <a:txBody>
                    <a:bodyPr/>
                    <a:lstStyle/>
                    <a:p>
                      <a:pPr indent="180340" algn="l">
                        <a:spcAft>
                          <a:spcPts val="0"/>
                        </a:spcAft>
                      </a:pPr>
                      <a:r>
                        <a:rPr lang="en-GB" sz="1600" dirty="0">
                          <a:effectLst/>
                        </a:rPr>
                        <a:t>&lt; 100m RMS</a:t>
                      </a:r>
                      <a:endParaRPr lang="en-GB" sz="1600" dirty="0">
                        <a:effectLst/>
                        <a:latin typeface="Times New Roman" panose="02020603050405020304" pitchFamily="18" charset="0"/>
                        <a:ea typeface="PMingLiU"/>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8422306"/>
                  </a:ext>
                </a:extLst>
              </a:tr>
              <a:tr h="152400">
                <a:tc>
                  <a:txBody>
                    <a:bodyPr/>
                    <a:lstStyle/>
                    <a:p>
                      <a:pPr indent="180340" algn="l">
                        <a:spcAft>
                          <a:spcPts val="0"/>
                        </a:spcAft>
                      </a:pPr>
                      <a:r>
                        <a:rPr lang="en-GB" sz="1600" dirty="0">
                          <a:effectLst/>
                        </a:rPr>
                        <a:t>3D Velocity accuracy</a:t>
                      </a:r>
                      <a:endParaRPr lang="en-GB" sz="1600" dirty="0">
                        <a:effectLst/>
                        <a:latin typeface="Times New Roman" panose="02020603050405020304" pitchFamily="18" charset="0"/>
                        <a:ea typeface="PMingLiU"/>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chemeClr val="tx1">
                        <a:lumMod val="90000"/>
                        <a:lumOff val="10000"/>
                      </a:schemeClr>
                    </a:solidFill>
                  </a:tcPr>
                </a:tc>
                <a:tc>
                  <a:txBody>
                    <a:bodyPr/>
                    <a:lstStyle/>
                    <a:p>
                      <a:pPr indent="180340" algn="l">
                        <a:spcAft>
                          <a:spcPts val="0"/>
                        </a:spcAft>
                      </a:pPr>
                      <a:r>
                        <a:rPr lang="en-GB" sz="1600" dirty="0">
                          <a:effectLst/>
                        </a:rPr>
                        <a:t>&lt; 0.5 m/s RMS</a:t>
                      </a:r>
                      <a:endParaRPr lang="en-GB" sz="1600" dirty="0">
                        <a:effectLst/>
                        <a:latin typeface="Times New Roman" panose="02020603050405020304" pitchFamily="18" charset="0"/>
                        <a:ea typeface="PMingLiU"/>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2628376"/>
                  </a:ext>
                </a:extLst>
              </a:tr>
              <a:tr h="0">
                <a:tc>
                  <a:txBody>
                    <a:bodyPr/>
                    <a:lstStyle/>
                    <a:p>
                      <a:pPr indent="180340" algn="l">
                        <a:spcAft>
                          <a:spcPts val="0"/>
                        </a:spcAft>
                      </a:pPr>
                      <a:r>
                        <a:rPr lang="en-GB" sz="1600" dirty="0">
                          <a:effectLst/>
                        </a:rPr>
                        <a:t>Mass</a:t>
                      </a:r>
                      <a:endParaRPr lang="en-GB" sz="1600" dirty="0">
                        <a:effectLst/>
                        <a:latin typeface="Times New Roman" panose="02020603050405020304" pitchFamily="18" charset="0"/>
                        <a:ea typeface="PMingLiU"/>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chemeClr val="tx1">
                        <a:lumMod val="90000"/>
                        <a:lumOff val="10000"/>
                      </a:schemeClr>
                    </a:solidFill>
                  </a:tcPr>
                </a:tc>
                <a:tc>
                  <a:txBody>
                    <a:bodyPr/>
                    <a:lstStyle/>
                    <a:p>
                      <a:pPr indent="180340" algn="l">
                        <a:spcAft>
                          <a:spcPts val="0"/>
                        </a:spcAft>
                      </a:pPr>
                      <a:r>
                        <a:rPr lang="en-GB" sz="1600" dirty="0">
                          <a:effectLst/>
                        </a:rPr>
                        <a:t>&lt; 1.4 Kg</a:t>
                      </a:r>
                      <a:endParaRPr lang="en-GB" sz="1600" dirty="0">
                        <a:effectLst/>
                        <a:latin typeface="Times New Roman" panose="02020603050405020304" pitchFamily="18" charset="0"/>
                        <a:ea typeface="PMingLiU"/>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0114527"/>
                  </a:ext>
                </a:extLst>
              </a:tr>
              <a:tr h="152400">
                <a:tc>
                  <a:txBody>
                    <a:bodyPr/>
                    <a:lstStyle/>
                    <a:p>
                      <a:pPr indent="180340" algn="l">
                        <a:spcAft>
                          <a:spcPts val="0"/>
                        </a:spcAft>
                      </a:pPr>
                      <a:r>
                        <a:rPr lang="en-GB" sz="1600" dirty="0">
                          <a:effectLst/>
                        </a:rPr>
                        <a:t>Size</a:t>
                      </a:r>
                      <a:endParaRPr lang="en-GB" sz="1600" dirty="0">
                        <a:effectLst/>
                        <a:latin typeface="Times New Roman" panose="02020603050405020304" pitchFamily="18" charset="0"/>
                        <a:ea typeface="PMingLiU"/>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chemeClr val="tx1">
                        <a:lumMod val="90000"/>
                        <a:lumOff val="10000"/>
                      </a:schemeClr>
                    </a:solidFill>
                  </a:tcPr>
                </a:tc>
                <a:tc>
                  <a:txBody>
                    <a:bodyPr/>
                    <a:lstStyle/>
                    <a:p>
                      <a:pPr indent="180340" algn="l">
                        <a:spcAft>
                          <a:spcPts val="0"/>
                        </a:spcAft>
                      </a:pPr>
                      <a:r>
                        <a:rPr lang="en-GB" sz="1600" dirty="0">
                          <a:effectLst/>
                        </a:rPr>
                        <a:t>&lt; 24x12x7cm</a:t>
                      </a:r>
                      <a:endParaRPr lang="en-GB" sz="1600" dirty="0">
                        <a:effectLst/>
                        <a:latin typeface="Times New Roman" panose="02020603050405020304" pitchFamily="18" charset="0"/>
                        <a:ea typeface="PMingLiU"/>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4652338"/>
                  </a:ext>
                </a:extLst>
              </a:tr>
              <a:tr h="152400">
                <a:tc>
                  <a:txBody>
                    <a:bodyPr/>
                    <a:lstStyle/>
                    <a:p>
                      <a:pPr marL="0" indent="180340" algn="l" defTabSz="882030" rtl="0" eaLnBrk="1" latinLnBrk="0" hangingPunct="1">
                        <a:spcAft>
                          <a:spcPts val="0"/>
                        </a:spcAft>
                      </a:pPr>
                      <a:r>
                        <a:rPr lang="en-GB" sz="1600" b="1" kern="1200" dirty="0">
                          <a:solidFill>
                            <a:schemeClr val="lt1"/>
                          </a:solidFill>
                          <a:effectLst/>
                          <a:latin typeface="+mn-lt"/>
                          <a:ea typeface="+mn-ea"/>
                          <a:cs typeface="+mn-cs"/>
                        </a:rPr>
                        <a:t>Power</a:t>
                      </a:r>
                    </a:p>
                  </a:txBody>
                  <a:tcPr marL="68580" marR="68580" marT="0" marB="0">
                    <a:lnR w="12700" cap="flat" cmpd="sng" algn="ctr">
                      <a:solidFill>
                        <a:schemeClr val="tx1"/>
                      </a:solidFill>
                      <a:prstDash val="solid"/>
                      <a:round/>
                      <a:headEnd type="none" w="med" len="med"/>
                      <a:tailEnd type="none" w="med" len="med"/>
                    </a:lnR>
                    <a:solidFill>
                      <a:schemeClr val="tx1">
                        <a:lumMod val="90000"/>
                        <a:lumOff val="10000"/>
                      </a:schemeClr>
                    </a:solidFill>
                  </a:tcPr>
                </a:tc>
                <a:tc>
                  <a:txBody>
                    <a:bodyPr/>
                    <a:lstStyle/>
                    <a:p>
                      <a:pPr indent="180340" algn="l">
                        <a:spcAft>
                          <a:spcPts val="0"/>
                        </a:spcAft>
                      </a:pPr>
                      <a:r>
                        <a:rPr lang="en-GB" sz="1600" dirty="0">
                          <a:effectLst/>
                        </a:rPr>
                        <a:t>&lt; 10W</a:t>
                      </a:r>
                      <a:endParaRPr lang="en-GB" sz="1600" dirty="0">
                        <a:effectLst/>
                        <a:latin typeface="Times New Roman" panose="02020603050405020304" pitchFamily="18" charset="0"/>
                        <a:ea typeface="PMingLiU"/>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8648543"/>
                  </a:ext>
                </a:extLst>
              </a:tr>
              <a:tr h="152400">
                <a:tc>
                  <a:txBody>
                    <a:bodyPr/>
                    <a:lstStyle/>
                    <a:p>
                      <a:pPr indent="180340" algn="l">
                        <a:spcAft>
                          <a:spcPts val="0"/>
                        </a:spcAft>
                      </a:pPr>
                      <a:r>
                        <a:rPr lang="en-GB" sz="1600" dirty="0">
                          <a:effectLst/>
                          <a:latin typeface="Arial" panose="020B0604020202020204" pitchFamily="34" charset="0"/>
                          <a:ea typeface="PMingLiU"/>
                          <a:cs typeface="Arial" panose="020B0604020202020204" pitchFamily="34" charset="0"/>
                        </a:rPr>
                        <a:t>Constellations</a:t>
                      </a:r>
                    </a:p>
                  </a:txBody>
                  <a:tcPr marL="68580" marR="68580" marT="0" marB="0">
                    <a:lnR w="12700" cap="flat" cmpd="sng" algn="ctr">
                      <a:solidFill>
                        <a:schemeClr val="tx1"/>
                      </a:solidFill>
                      <a:prstDash val="solid"/>
                      <a:round/>
                      <a:headEnd type="none" w="med" len="med"/>
                      <a:tailEnd type="none" w="med" len="med"/>
                    </a:lnR>
                    <a:solidFill>
                      <a:schemeClr val="tx1">
                        <a:lumMod val="90000"/>
                        <a:lumOff val="10000"/>
                      </a:schemeClr>
                    </a:solidFill>
                  </a:tcPr>
                </a:tc>
                <a:tc>
                  <a:txBody>
                    <a:bodyPr/>
                    <a:lstStyle/>
                    <a:p>
                      <a:pPr indent="180340" algn="l">
                        <a:spcAft>
                          <a:spcPts val="0"/>
                        </a:spcAft>
                      </a:pPr>
                      <a:r>
                        <a:rPr lang="en-GB" sz="1600" dirty="0">
                          <a:effectLst/>
                          <a:latin typeface="Arial" panose="020B0604020202020204" pitchFamily="34" charset="0"/>
                          <a:ea typeface="PMingLiU"/>
                          <a:cs typeface="Arial" panose="020B0604020202020204" pitchFamily="34" charset="0"/>
                        </a:rPr>
                        <a:t>GPS / Galileo</a:t>
                      </a:r>
                      <a:r>
                        <a:rPr lang="en-GB" sz="1600" baseline="0" dirty="0">
                          <a:effectLst/>
                          <a:latin typeface="Arial" panose="020B0604020202020204" pitchFamily="34" charset="0"/>
                          <a:ea typeface="PMingLiU"/>
                          <a:cs typeface="Arial" panose="020B0604020202020204" pitchFamily="34" charset="0"/>
                        </a:rPr>
                        <a:t> L1/E1/L5/E5</a:t>
                      </a:r>
                      <a:endParaRPr lang="en-GB" sz="1600" dirty="0">
                        <a:effectLst/>
                        <a:latin typeface="Arial" panose="020B0604020202020204" pitchFamily="34" charset="0"/>
                        <a:ea typeface="PMingLiU"/>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7103653"/>
                  </a:ext>
                </a:extLst>
              </a:tr>
            </a:tbl>
          </a:graphicData>
        </a:graphic>
      </p:graphicFrame>
      <p:graphicFrame>
        <p:nvGraphicFramePr>
          <p:cNvPr id="10" name="Table 9">
            <a:extLst>
              <a:ext uri="{FF2B5EF4-FFF2-40B4-BE49-F238E27FC236}">
                <a16:creationId xmlns:a16="http://schemas.microsoft.com/office/drawing/2014/main" id="{E896AF31-6C6C-CB72-1AFC-9B36DD358734}"/>
              </a:ext>
            </a:extLst>
          </p:cNvPr>
          <p:cNvGraphicFramePr>
            <a:graphicFrameLocks noGrp="1"/>
          </p:cNvGraphicFramePr>
          <p:nvPr>
            <p:extLst>
              <p:ext uri="{D42A27DB-BD31-4B8C-83A1-F6EECF244321}">
                <p14:modId xmlns:p14="http://schemas.microsoft.com/office/powerpoint/2010/main" val="1867324608"/>
              </p:ext>
            </p:extLst>
          </p:nvPr>
        </p:nvGraphicFramePr>
        <p:xfrm>
          <a:off x="6025061" y="4731275"/>
          <a:ext cx="5420147" cy="1463040"/>
        </p:xfrm>
        <a:graphic>
          <a:graphicData uri="http://schemas.openxmlformats.org/drawingml/2006/table">
            <a:tbl>
              <a:tblPr firstRow="1" firstCol="1" bandRow="1">
                <a:tableStyleId>{5C22544A-7EE6-4342-B048-85BDC9FD1C3A}</a:tableStyleId>
              </a:tblPr>
              <a:tblGrid>
                <a:gridCol w="2670969">
                  <a:extLst>
                    <a:ext uri="{9D8B030D-6E8A-4147-A177-3AD203B41FA5}">
                      <a16:colId xmlns:a16="http://schemas.microsoft.com/office/drawing/2014/main" val="3839089889"/>
                    </a:ext>
                  </a:extLst>
                </a:gridCol>
                <a:gridCol w="2749178">
                  <a:extLst>
                    <a:ext uri="{9D8B030D-6E8A-4147-A177-3AD203B41FA5}">
                      <a16:colId xmlns:a16="http://schemas.microsoft.com/office/drawing/2014/main" val="3401869518"/>
                    </a:ext>
                  </a:extLst>
                </a:gridCol>
              </a:tblGrid>
              <a:tr h="152400">
                <a:tc>
                  <a:txBody>
                    <a:bodyPr/>
                    <a:lstStyle/>
                    <a:p>
                      <a:pPr indent="180340" algn="l">
                        <a:spcAft>
                          <a:spcPts val="0"/>
                        </a:spcAft>
                      </a:pPr>
                      <a:r>
                        <a:rPr lang="en-GB" sz="1600" dirty="0">
                          <a:effectLst/>
                        </a:rPr>
                        <a:t>Parameter</a:t>
                      </a:r>
                      <a:endParaRPr lang="en-GB" sz="1600" dirty="0">
                        <a:effectLst/>
                        <a:latin typeface="Times New Roman" panose="02020603050405020304" pitchFamily="18" charset="0"/>
                        <a:ea typeface="PMingLiU"/>
                        <a:cs typeface="Times New Roman" panose="02020603050405020304" pitchFamily="18" charset="0"/>
                      </a:endParaRPr>
                    </a:p>
                  </a:txBody>
                  <a:tcPr marL="68580" marR="68580" marT="0" marB="0">
                    <a:solidFill>
                      <a:schemeClr val="tx1">
                        <a:lumMod val="90000"/>
                        <a:lumOff val="10000"/>
                      </a:schemeClr>
                    </a:solidFill>
                  </a:tcPr>
                </a:tc>
                <a:tc>
                  <a:txBody>
                    <a:bodyPr/>
                    <a:lstStyle/>
                    <a:p>
                      <a:pPr indent="180340" algn="l">
                        <a:spcAft>
                          <a:spcPts val="0"/>
                        </a:spcAft>
                      </a:pPr>
                      <a:r>
                        <a:rPr lang="en-GB" sz="1600" dirty="0">
                          <a:effectLst/>
                        </a:rPr>
                        <a:t>Value</a:t>
                      </a:r>
                      <a:endParaRPr lang="en-GB" sz="1600" dirty="0">
                        <a:effectLst/>
                        <a:latin typeface="Times New Roman" panose="02020603050405020304" pitchFamily="18" charset="0"/>
                        <a:ea typeface="PMingLiU"/>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tx1">
                        <a:lumMod val="90000"/>
                        <a:lumOff val="10000"/>
                      </a:schemeClr>
                    </a:solidFill>
                  </a:tcPr>
                </a:tc>
                <a:extLst>
                  <a:ext uri="{0D108BD9-81ED-4DB2-BD59-A6C34878D82A}">
                    <a16:rowId xmlns:a16="http://schemas.microsoft.com/office/drawing/2014/main" val="495682411"/>
                  </a:ext>
                </a:extLst>
              </a:tr>
              <a:tr h="152400">
                <a:tc>
                  <a:txBody>
                    <a:bodyPr/>
                    <a:lstStyle/>
                    <a:p>
                      <a:pPr indent="180340" algn="l">
                        <a:spcAft>
                          <a:spcPts val="0"/>
                        </a:spcAft>
                      </a:pPr>
                      <a:r>
                        <a:rPr lang="en-GB" sz="1600" b="1" kern="1200" dirty="0">
                          <a:solidFill>
                            <a:schemeClr val="lt1"/>
                          </a:solidFill>
                          <a:effectLst/>
                          <a:latin typeface="+mn-lt"/>
                          <a:ea typeface="+mn-ea"/>
                          <a:cs typeface="+mn-cs"/>
                        </a:rPr>
                        <a:t>L1 boresight gain</a:t>
                      </a:r>
                    </a:p>
                  </a:txBody>
                  <a:tcPr marL="68580" marR="68580" marT="0" marB="0">
                    <a:lnR w="12700" cap="flat" cmpd="sng" algn="ctr">
                      <a:solidFill>
                        <a:schemeClr val="tx1"/>
                      </a:solidFill>
                      <a:prstDash val="solid"/>
                      <a:round/>
                      <a:headEnd type="none" w="med" len="med"/>
                      <a:tailEnd type="none" w="med" len="med"/>
                    </a:lnR>
                    <a:solidFill>
                      <a:schemeClr val="tx1">
                        <a:lumMod val="90000"/>
                        <a:lumOff val="10000"/>
                      </a:schemeClr>
                    </a:solidFill>
                  </a:tcPr>
                </a:tc>
                <a:tc>
                  <a:txBody>
                    <a:bodyPr/>
                    <a:lstStyle/>
                    <a:p>
                      <a:pPr indent="180340" algn="l">
                        <a:spcAft>
                          <a:spcPts val="0"/>
                        </a:spcAft>
                      </a:pPr>
                      <a:r>
                        <a:rPr lang="en-GB" sz="1600" kern="1200" dirty="0">
                          <a:solidFill>
                            <a:schemeClr val="dk1"/>
                          </a:solidFill>
                          <a:effectLst/>
                          <a:latin typeface="+mn-lt"/>
                          <a:ea typeface="+mn-ea"/>
                          <a:cs typeface="+mn-cs"/>
                        </a:rPr>
                        <a:t>15 dBi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8358788"/>
                  </a:ext>
                </a:extLst>
              </a:tr>
              <a:tr h="152400">
                <a:tc>
                  <a:txBody>
                    <a:bodyPr/>
                    <a:lstStyle/>
                    <a:p>
                      <a:pPr indent="180340" algn="l">
                        <a:spcAft>
                          <a:spcPts val="0"/>
                        </a:spcAft>
                      </a:pPr>
                      <a:r>
                        <a:rPr lang="en-GB" sz="1600" b="1" kern="1200" dirty="0">
                          <a:solidFill>
                            <a:schemeClr val="lt1"/>
                          </a:solidFill>
                          <a:effectLst/>
                          <a:latin typeface="+mn-lt"/>
                          <a:ea typeface="+mn-ea"/>
                          <a:cs typeface="+mn-cs"/>
                        </a:rPr>
                        <a:t>L5 boresight gain</a:t>
                      </a:r>
                    </a:p>
                  </a:txBody>
                  <a:tcPr marL="68580" marR="68580" marT="0" marB="0">
                    <a:lnR w="12700" cap="flat" cmpd="sng" algn="ctr">
                      <a:solidFill>
                        <a:schemeClr val="tx1"/>
                      </a:solidFill>
                      <a:prstDash val="solid"/>
                      <a:round/>
                      <a:headEnd type="none" w="med" len="med"/>
                      <a:tailEnd type="none" w="med" len="med"/>
                    </a:lnR>
                    <a:solidFill>
                      <a:schemeClr val="tx1">
                        <a:lumMod val="90000"/>
                        <a:lumOff val="10000"/>
                      </a:schemeClr>
                    </a:solidFill>
                  </a:tcPr>
                </a:tc>
                <a:tc>
                  <a:txBody>
                    <a:bodyPr/>
                    <a:lstStyle/>
                    <a:p>
                      <a:pPr indent="180340" algn="l">
                        <a:spcAft>
                          <a:spcPts val="0"/>
                        </a:spcAft>
                      </a:pPr>
                      <a:r>
                        <a:rPr lang="en-GB" sz="1600" kern="1200" dirty="0">
                          <a:solidFill>
                            <a:schemeClr val="dk1"/>
                          </a:solidFill>
                          <a:effectLst/>
                          <a:latin typeface="+mn-lt"/>
                          <a:ea typeface="+mn-ea"/>
                          <a:cs typeface="+mn-cs"/>
                        </a:rPr>
                        <a:t>15 dBi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8009437"/>
                  </a:ext>
                </a:extLst>
              </a:tr>
              <a:tr h="152400">
                <a:tc>
                  <a:txBody>
                    <a:bodyPr/>
                    <a:lstStyle/>
                    <a:p>
                      <a:pPr indent="180340" algn="l">
                        <a:spcAft>
                          <a:spcPts val="0"/>
                        </a:spcAft>
                      </a:pPr>
                      <a:r>
                        <a:rPr lang="en-GB" sz="1600" b="1" kern="1200" dirty="0">
                          <a:solidFill>
                            <a:schemeClr val="lt1"/>
                          </a:solidFill>
                          <a:effectLst/>
                          <a:latin typeface="+mn-lt"/>
                          <a:ea typeface="+mn-ea"/>
                          <a:cs typeface="+mn-cs"/>
                        </a:rPr>
                        <a:t>Polarization</a:t>
                      </a:r>
                    </a:p>
                  </a:txBody>
                  <a:tcPr marL="68580" marR="68580" marT="0" marB="0">
                    <a:lnR w="12700" cap="flat" cmpd="sng" algn="ctr">
                      <a:solidFill>
                        <a:schemeClr val="tx1"/>
                      </a:solidFill>
                      <a:prstDash val="solid"/>
                      <a:round/>
                      <a:headEnd type="none" w="med" len="med"/>
                      <a:tailEnd type="none" w="med" len="med"/>
                    </a:lnR>
                    <a:solidFill>
                      <a:schemeClr val="tx1">
                        <a:lumMod val="90000"/>
                        <a:lumOff val="10000"/>
                      </a:schemeClr>
                    </a:solidFill>
                  </a:tcPr>
                </a:tc>
                <a:tc>
                  <a:txBody>
                    <a:bodyPr/>
                    <a:lstStyle/>
                    <a:p>
                      <a:pPr indent="180340" algn="l">
                        <a:spcAft>
                          <a:spcPts val="0"/>
                        </a:spcAft>
                      </a:pPr>
                      <a:r>
                        <a:rPr lang="en-GB" sz="1600" kern="1200" dirty="0">
                          <a:solidFill>
                            <a:schemeClr val="dk1"/>
                          </a:solidFill>
                          <a:effectLst/>
                          <a:latin typeface="+mn-lt"/>
                          <a:ea typeface="+mn-ea"/>
                          <a:cs typeface="+mn-cs"/>
                        </a:rPr>
                        <a:t>RHCP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8422306"/>
                  </a:ext>
                </a:extLst>
              </a:tr>
              <a:tr h="152400">
                <a:tc>
                  <a:txBody>
                    <a:bodyPr/>
                    <a:lstStyle/>
                    <a:p>
                      <a:pPr indent="180340" algn="l">
                        <a:spcAft>
                          <a:spcPts val="0"/>
                        </a:spcAft>
                      </a:pPr>
                      <a:r>
                        <a:rPr lang="en-GB" sz="1600" b="1" kern="1200" dirty="0">
                          <a:solidFill>
                            <a:schemeClr val="lt1"/>
                          </a:solidFill>
                          <a:effectLst/>
                          <a:latin typeface="+mn-lt"/>
                          <a:ea typeface="+mn-ea"/>
                          <a:cs typeface="+mn-cs"/>
                        </a:rPr>
                        <a:t>Mass</a:t>
                      </a:r>
                    </a:p>
                  </a:txBody>
                  <a:tcPr marL="68580" marR="68580" marT="0" marB="0">
                    <a:lnR w="12700" cap="flat" cmpd="sng" algn="ctr">
                      <a:solidFill>
                        <a:schemeClr val="tx1"/>
                      </a:solidFill>
                      <a:prstDash val="solid"/>
                      <a:round/>
                      <a:headEnd type="none" w="med" len="med"/>
                      <a:tailEnd type="none" w="med" len="med"/>
                    </a:lnR>
                    <a:solidFill>
                      <a:schemeClr val="tx1">
                        <a:lumMod val="90000"/>
                        <a:lumOff val="10000"/>
                      </a:schemeClr>
                    </a:solidFill>
                  </a:tcPr>
                </a:tc>
                <a:tc>
                  <a:txBody>
                    <a:bodyPr/>
                    <a:lstStyle/>
                    <a:p>
                      <a:pPr indent="180340" algn="l">
                        <a:spcAft>
                          <a:spcPts val="0"/>
                        </a:spcAft>
                      </a:pPr>
                      <a:r>
                        <a:rPr lang="en-GB" sz="1600" kern="1200" dirty="0">
                          <a:solidFill>
                            <a:schemeClr val="dk1"/>
                          </a:solidFill>
                          <a:effectLst/>
                          <a:latin typeface="+mn-lt"/>
                          <a:ea typeface="+mn-ea"/>
                          <a:cs typeface="+mn-cs"/>
                        </a:rPr>
                        <a:t>~2Kg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2628376"/>
                  </a:ext>
                </a:extLst>
              </a:tr>
              <a:tr h="0">
                <a:tc>
                  <a:txBody>
                    <a:bodyPr/>
                    <a:lstStyle/>
                    <a:p>
                      <a:pPr indent="180340" algn="l">
                        <a:spcAft>
                          <a:spcPts val="0"/>
                        </a:spcAft>
                      </a:pPr>
                      <a:r>
                        <a:rPr lang="en-GB" sz="1600" b="1" kern="1200" dirty="0">
                          <a:solidFill>
                            <a:schemeClr val="lt1"/>
                          </a:solidFill>
                          <a:effectLst/>
                          <a:latin typeface="+mn-lt"/>
                          <a:ea typeface="+mn-ea"/>
                          <a:cs typeface="+mn-cs"/>
                        </a:rPr>
                        <a:t>Size</a:t>
                      </a:r>
                    </a:p>
                  </a:txBody>
                  <a:tcPr marL="68580" marR="68580" marT="0" marB="0">
                    <a:lnR w="12700" cap="flat" cmpd="sng" algn="ctr">
                      <a:solidFill>
                        <a:schemeClr val="tx1"/>
                      </a:solidFill>
                      <a:prstDash val="solid"/>
                      <a:round/>
                      <a:headEnd type="none" w="med" len="med"/>
                      <a:tailEnd type="none" w="med" len="med"/>
                    </a:lnR>
                    <a:solidFill>
                      <a:schemeClr val="tx1">
                        <a:lumMod val="90000"/>
                        <a:lumOff val="10000"/>
                      </a:schemeClr>
                    </a:solidFill>
                  </a:tcPr>
                </a:tc>
                <a:tc>
                  <a:txBody>
                    <a:bodyPr/>
                    <a:lstStyle/>
                    <a:p>
                      <a:pPr indent="180340" algn="l">
                        <a:spcAft>
                          <a:spcPts val="0"/>
                        </a:spcAft>
                      </a:pPr>
                      <a:r>
                        <a:rPr lang="en-GB" sz="1600" kern="1200" dirty="0">
                          <a:solidFill>
                            <a:schemeClr val="dk1"/>
                          </a:solidFill>
                          <a:effectLst/>
                          <a:latin typeface="+mn-lt"/>
                          <a:ea typeface="+mn-ea"/>
                          <a:cs typeface="+mn-cs"/>
                        </a:rPr>
                        <a:t>26x26x28cm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0114527"/>
                  </a:ext>
                </a:extLst>
              </a:tr>
            </a:tbl>
          </a:graphicData>
        </a:graphic>
      </p:graphicFrame>
    </p:spTree>
    <p:extLst>
      <p:ext uri="{BB962C8B-B14F-4D97-AF65-F5344CB8AC3E}">
        <p14:creationId xmlns:p14="http://schemas.microsoft.com/office/powerpoint/2010/main" val="3407036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00" y="21902"/>
            <a:ext cx="10108800" cy="830997"/>
          </a:xfrm>
        </p:spPr>
        <p:txBody>
          <a:bodyPr/>
          <a:lstStyle/>
          <a:p>
            <a:pPr algn="ctr"/>
            <a:r>
              <a:rPr lang="en-GB" sz="2400" dirty="0"/>
              <a:t>Lunar Pathfinder Navigation Payload In-orbit Demonstration</a:t>
            </a:r>
            <a:br>
              <a:rPr lang="en-GB" sz="2400" dirty="0"/>
            </a:br>
            <a:r>
              <a:rPr lang="en-GB" sz="2400" dirty="0"/>
              <a:t>All flight units delivered</a:t>
            </a:r>
          </a:p>
        </p:txBody>
      </p:sp>
      <p:pic>
        <p:nvPicPr>
          <p:cNvPr id="9" name="Picture 8" descr="A group of people in blue uniforms standing in front of a table&#10;&#10;Description automatically generated">
            <a:extLst>
              <a:ext uri="{FF2B5EF4-FFF2-40B4-BE49-F238E27FC236}">
                <a16:creationId xmlns:a16="http://schemas.microsoft.com/office/drawing/2014/main" id="{A32831AE-4D0E-4C89-33C8-4DE7C866A89C}"/>
              </a:ext>
            </a:extLst>
          </p:cNvPr>
          <p:cNvPicPr>
            <a:picLocks noChangeAspect="1"/>
          </p:cNvPicPr>
          <p:nvPr/>
        </p:nvPicPr>
        <p:blipFill rotWithShape="1">
          <a:blip r:embed="rId3">
            <a:extLst>
              <a:ext uri="{28A0092B-C50C-407E-A947-70E740481C1C}">
                <a14:useLocalDpi xmlns:a14="http://schemas.microsoft.com/office/drawing/2010/main" val="0"/>
              </a:ext>
            </a:extLst>
          </a:blip>
          <a:srcRect l="2065" t="28279" r="7984" b="15699"/>
          <a:stretch/>
        </p:blipFill>
        <p:spPr>
          <a:xfrm>
            <a:off x="557063" y="1104864"/>
            <a:ext cx="10658975" cy="4978845"/>
          </a:xfrm>
          <a:prstGeom prst="rect">
            <a:avLst/>
          </a:prstGeom>
        </p:spPr>
      </p:pic>
    </p:spTree>
    <p:extLst>
      <p:ext uri="{BB962C8B-B14F-4D97-AF65-F5344CB8AC3E}">
        <p14:creationId xmlns:p14="http://schemas.microsoft.com/office/powerpoint/2010/main" val="2409388933"/>
      </p:ext>
    </p:extLst>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F1565A85-B878-49F9-899B-4F1FD8E5BBEB}" vid="{1D5F5E67-AB13-4111-9750-227349DF9C0E}"/>
    </a:ext>
  </a:extLst>
</a:theme>
</file>

<file path=ppt/theme/theme10.xml><?xml version="1.0" encoding="utf-8"?>
<a:theme xmlns:a="http://schemas.openxmlformats.org/drawingml/2006/main" name="1_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D8E4580E-9ADF-433B-85EF-DCD4B361AAD9}" vid="{8DAA971D-5408-4A5E-AB48-C0736A85ECDE}"/>
    </a:ext>
  </a:extLst>
</a:theme>
</file>

<file path=ppt/theme/theme11.xml><?xml version="1.0" encoding="utf-8"?>
<a:theme xmlns:a="http://schemas.openxmlformats.org/drawingml/2006/main" name="2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2D91B5-ED7D-4179-8776-ED16A4DF2949}" vid="{9C0268B4-711E-4FBB-BAE5-F8FEBB76970A}"/>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F1565A85-B878-49F9-899B-4F1FD8E5BBEB}" vid="{CB5FC264-F170-4FD7-B1B7-AD228B5C627F}"/>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F1565A85-B878-49F9-899B-4F1FD8E5BBEB}" vid="{BAA92E9C-6AC9-4603-A52E-F067BCFA2092}"/>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F1565A85-B878-49F9-899B-4F1FD8E5BBEB}" vid="{74AF34BF-3A32-4DE4-AA6F-C6B9EC0D26DF}"/>
    </a:ext>
  </a:extLst>
</a:theme>
</file>

<file path=ppt/theme/theme5.xml><?xml version="1.0" encoding="utf-8"?>
<a:theme xmlns:a="http://schemas.openxmlformats.org/drawingml/2006/main" name="1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6.xml><?xml version="1.0" encoding="utf-8"?>
<a:theme xmlns:a="http://schemas.openxmlformats.org/drawingml/2006/main" name="1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B5055003-DCC8-4F8D-A082-F4110613BE36}"/>
    </a:ext>
  </a:extLst>
</a:theme>
</file>

<file path=ppt/theme/theme7.xml><?xml version="1.0" encoding="utf-8"?>
<a:theme xmlns:a="http://schemas.openxmlformats.org/drawingml/2006/main" name="3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8.xml><?xml version="1.0" encoding="utf-8"?>
<a:theme xmlns:a="http://schemas.openxmlformats.org/drawingml/2006/main" name="6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9A0717D1-5ED3-462A-8BFB-F8EEF5537A23}" vid="{B5055003-DCC8-4F8D-A082-F4110613BE36}"/>
    </a:ext>
  </a:extLst>
</a:theme>
</file>

<file path=ppt/theme/theme9.xml><?xml version="1.0" encoding="utf-8"?>
<a:theme xmlns:a="http://schemas.openxmlformats.org/drawingml/2006/main" name="5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F1565A85-B878-49F9-899B-4F1FD8E5BBEB}" vid="{1D5F5E67-AB13-4111-9750-227349DF9C0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7C81979E8DBFA4FA38CF4C9529BA303" ma:contentTypeVersion="13" ma:contentTypeDescription="Create a new document." ma:contentTypeScope="" ma:versionID="b687ce26f2f6dab01d4ff36c32af07cb">
  <xsd:schema xmlns:xsd="http://www.w3.org/2001/XMLSchema" xmlns:xs="http://www.w3.org/2001/XMLSchema" xmlns:p="http://schemas.microsoft.com/office/2006/metadata/properties" xmlns:ns1="http://schemas.microsoft.com/sharepoint/v3" xmlns:ns3="a173b487-8f70-4208-b5ca-bf49e0bd35e9" targetNamespace="http://schemas.microsoft.com/office/2006/metadata/properties" ma:root="true" ma:fieldsID="9aa23894b496810615618f143d3af94a" ns1:_="" ns3:_="">
    <xsd:import namespace="http://schemas.microsoft.com/sharepoint/v3"/>
    <xsd:import namespace="a173b487-8f70-4208-b5ca-bf49e0bd35e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LengthInSecond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73b487-8f70-4208-b5ca-bf49e0bd35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2.xml><?xml version="1.0" encoding="utf-8"?>
<ds:datastoreItem xmlns:ds="http://schemas.openxmlformats.org/officeDocument/2006/customXml" ds:itemID="{8E22279E-2C4C-4C93-8498-455A58D1433E}">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a173b487-8f70-4208-b5ca-bf49e0bd35e9"/>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136ACADF-5127-4152-B2BF-17A197775D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173b487-8f70-4208-b5ca-bf49e0bd35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2020_ESA_Presentation</Template>
  <TotalTime>1526</TotalTime>
  <Words>1489</Words>
  <Application>Microsoft Office PowerPoint</Application>
  <PresentationFormat>Custom</PresentationFormat>
  <Paragraphs>198</Paragraphs>
  <Slides>16</Slides>
  <Notes>13</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16</vt:i4>
      </vt:variant>
    </vt:vector>
  </HeadingPairs>
  <TitlesOfParts>
    <vt:vector size="33" baseType="lpstr">
      <vt:lpstr>Arial</vt:lpstr>
      <vt:lpstr>Calibri</vt:lpstr>
      <vt:lpstr>Segoe UI</vt:lpstr>
      <vt:lpstr>Times New Roman</vt:lpstr>
      <vt:lpstr>Verdana</vt:lpstr>
      <vt:lpstr>Wingdings</vt:lpstr>
      <vt:lpstr>ESA_Presentation_DARK</vt:lpstr>
      <vt:lpstr>ESA_Presentation_DARK_BG</vt:lpstr>
      <vt:lpstr>ESA_Presentation_CLEAR</vt:lpstr>
      <vt:lpstr>ESA_Presentation_CLEAR_BG</vt:lpstr>
      <vt:lpstr>1_Esa presentation</vt:lpstr>
      <vt:lpstr>1_ESA_Presentation_DARK</vt:lpstr>
      <vt:lpstr>3_Esa presentation</vt:lpstr>
      <vt:lpstr>6_ESA_Presentation_DARK</vt:lpstr>
      <vt:lpstr>5_ESA_Presentation_DARK</vt:lpstr>
      <vt:lpstr>1_ESA_Presentation_CLEAR</vt:lpstr>
      <vt:lpstr>2_ESA_Presentation_DARK</vt:lpstr>
      <vt:lpstr>PowerPoint Presentation</vt:lpstr>
      <vt:lpstr>Lunar orbit type</vt:lpstr>
      <vt:lpstr>PowerPoint Presentation</vt:lpstr>
      <vt:lpstr>PowerPoint Presentation</vt:lpstr>
      <vt:lpstr>ESA Roadmap vision for Lunar Navigation Services</vt:lpstr>
      <vt:lpstr>Lunar Pathfinder Satellite –  First ever GPS/GALILEO reception on lunar orbit</vt:lpstr>
      <vt:lpstr>GNSS Technology and Moon exploration: feasibility</vt:lpstr>
      <vt:lpstr>Lunar Pathfinder Navigation Payload In-orbit Demonstration All flight units now manufactured and tested</vt:lpstr>
      <vt:lpstr>Lunar Pathfinder Navigation Payload In-orbit Demonstration All flight units delivered</vt:lpstr>
      <vt:lpstr>Functional and Performance test set-up</vt:lpstr>
      <vt:lpstr>Acquisition sensitivity – real hardware in the loop test</vt:lpstr>
      <vt:lpstr>MTO – real hardware in the loop test</vt:lpstr>
      <vt:lpstr>NRHO – real hardware in the loop test</vt:lpstr>
      <vt:lpstr>High level CONOPS for the experiment</vt:lpstr>
      <vt:lpstr>Conclusions</vt:lpstr>
      <vt:lpstr>Contacts: Pietro.Giordano@esa.int  michele.scotti@spacepnt.com   </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TITLE OF PRESENTATION</dc:subject>
  <dc:creator>Monique De Roode</dc:creator>
  <cp:keywords/>
  <dc:description/>
  <cp:lastModifiedBy>Pietro Giordano</cp:lastModifiedBy>
  <cp:revision>75</cp:revision>
  <cp:lastPrinted>2008-08-26T16:26:23Z</cp:lastPrinted>
  <dcterms:created xsi:type="dcterms:W3CDTF">2021-09-17T06:26:55Z</dcterms:created>
  <dcterms:modified xsi:type="dcterms:W3CDTF">2023-08-16T12:20:41Z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Monique De Roode</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0x01010097C81979E8DBFA4FA38CF4C9529BA303</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2021-09-16T22:00:00Z</vt:filetime>
  </property>
  <property fmtid="{D5CDD505-2E9C-101B-9397-08002B2CF9AE}" pid="30" name="Organisational_x0020_entity">
    <vt:lpwstr/>
  </property>
  <property fmtid="{D5CDD505-2E9C-101B-9397-08002B2CF9AE}" pid="31" name="_dlc_DocIdItemGuid">
    <vt:lpwstr>5f0bab48-4ce0-4eab-83cc-d71b5b88219f</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PKKMWAM5UKCP-1108600927-1303</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y fmtid="{D5CDD505-2E9C-101B-9397-08002B2CF9AE}" pid="42" name="Unified Compliance Policy UI Action">
    <vt:lpwstr/>
  </property>
  <property fmtid="{D5CDD505-2E9C-101B-9397-08002B2CF9AE}" pid="43" name="Unified Compliance Policy Properties">
    <vt:lpwstr/>
  </property>
</Properties>
</file>